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31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594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3106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49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9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394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933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79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76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14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35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909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9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79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083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73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83CF9-6C04-4B5B-962F-220F4F6702E2}" type="datetimeFigureOut">
              <a:rPr lang="es-CL" smtClean="0"/>
              <a:t>27-09-2020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85AFBD-6BCB-4BB6-B4D5-CAF73771C4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10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71C1EF-DDD2-4582-BC91-0A46AD208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880" y="2404534"/>
            <a:ext cx="8329123" cy="1646302"/>
          </a:xfrm>
        </p:spPr>
        <p:txBody>
          <a:bodyPr/>
          <a:lstStyle/>
          <a:p>
            <a:r>
              <a:rPr lang="es-CL" dirty="0"/>
              <a:t>“RED DE UN PARALELEPIPEDO”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3E022AE-975C-4F3D-8844-7F3DD787A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5973" y="6164113"/>
            <a:ext cx="7766936" cy="1096899"/>
          </a:xfrm>
        </p:spPr>
        <p:txBody>
          <a:bodyPr/>
          <a:lstStyle/>
          <a:p>
            <a:r>
              <a:rPr lang="es-CL" dirty="0"/>
              <a:t>PROFESORA: TAMARA BURGOS</a:t>
            </a:r>
          </a:p>
        </p:txBody>
      </p:sp>
    </p:spTree>
    <p:extLst>
      <p:ext uri="{BB962C8B-B14F-4D97-AF65-F5344CB8AC3E}">
        <p14:creationId xmlns:p14="http://schemas.microsoft.com/office/powerpoint/2010/main" val="308400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694763-1488-4F71-BEBC-0A1DDA8C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PARA ESTA ACTIVIDAD RECUERDA TENER A MANO: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68520C4-0F9F-4FB5-9B56-04FBF82D0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HOJAS DE PAPEL.</a:t>
            </a:r>
          </a:p>
          <a:p>
            <a:r>
              <a:rPr lang="es-CL" dirty="0"/>
              <a:t>PEGAMENTO.</a:t>
            </a:r>
          </a:p>
          <a:p>
            <a:r>
              <a:rPr lang="es-CL" dirty="0"/>
              <a:t>TIJERA.</a:t>
            </a:r>
          </a:p>
          <a:p>
            <a:r>
              <a:rPr lang="es-CL" dirty="0"/>
              <a:t>LAPIZ GRAFITO Y GOMA.</a:t>
            </a:r>
          </a:p>
          <a:p>
            <a:r>
              <a:rPr lang="es-CL" dirty="0"/>
              <a:t>REGLA.</a:t>
            </a:r>
          </a:p>
        </p:txBody>
      </p:sp>
    </p:spTree>
    <p:extLst>
      <p:ext uri="{BB962C8B-B14F-4D97-AF65-F5344CB8AC3E}">
        <p14:creationId xmlns:p14="http://schemas.microsoft.com/office/powerpoint/2010/main" val="125977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351AB9-D5AE-45BF-A06A-4F5BC0FA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RED DE UN PARALELÉPÍPEDO: </a:t>
            </a:r>
          </a:p>
        </p:txBody>
      </p:sp>
      <p:pic>
        <p:nvPicPr>
          <p:cNvPr id="1026" name="Picture 2" descr="Redes de cuerpos geometricos red cubo paralelepipedos cono etc | Figuras  geometricas para armar, Cuerpos geometricos para armar, Como hacer un prisma">
            <a:extLst>
              <a:ext uri="{FF2B5EF4-FFF2-40B4-BE49-F238E27FC236}">
                <a16:creationId xmlns="" xmlns:a16="http://schemas.microsoft.com/office/drawing/2014/main" id="{3294857B-B413-4D65-B9DA-584D3976D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1136650"/>
            <a:ext cx="4133850" cy="538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08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ECB7FF1-5D10-425A-9D83-20CAABB9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DIBUJA UNA RED DE PARALELEPIPEDOS CON LAS SIGUIENTES MEDIDAS:</a:t>
            </a:r>
          </a:p>
        </p:txBody>
      </p:sp>
      <p:pic>
        <p:nvPicPr>
          <p:cNvPr id="2050" name="Picture 2" descr="Redes de cuerpos geometricos red cubo paralelepipedos cono etc | Figuras  geometricas para armar, Cuerpos geometricos para armar, Como hacer un prisma">
            <a:extLst>
              <a:ext uri="{FF2B5EF4-FFF2-40B4-BE49-F238E27FC236}">
                <a16:creationId xmlns="" xmlns:a16="http://schemas.microsoft.com/office/drawing/2014/main" id="{75275F9B-1291-4099-AE92-E35C26CC25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7823" r="5405" b="9342"/>
          <a:stretch/>
        </p:blipFill>
        <p:spPr bwMode="auto">
          <a:xfrm>
            <a:off x="3352801" y="2085975"/>
            <a:ext cx="3552824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B57E11CF-1935-40DC-A247-418148CB5855}"/>
              </a:ext>
            </a:extLst>
          </p:cNvPr>
          <p:cNvSpPr txBox="1"/>
          <p:nvPr/>
        </p:nvSpPr>
        <p:spPr>
          <a:xfrm>
            <a:off x="4552950" y="180022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10 cm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41556D59-B32E-451A-822E-FF60E49B2585}"/>
              </a:ext>
            </a:extLst>
          </p:cNvPr>
          <p:cNvSpPr txBox="1"/>
          <p:nvPr/>
        </p:nvSpPr>
        <p:spPr>
          <a:xfrm>
            <a:off x="3476624" y="2857500"/>
            <a:ext cx="89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4 cm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009DC568-A652-4519-827B-E4707537A91A}"/>
              </a:ext>
            </a:extLst>
          </p:cNvPr>
          <p:cNvSpPr txBox="1"/>
          <p:nvPr/>
        </p:nvSpPr>
        <p:spPr>
          <a:xfrm rot="5400000">
            <a:off x="5482709" y="5400675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8 cm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5EA664B6-1DBE-489F-B362-5AD1BEE4E827}"/>
              </a:ext>
            </a:extLst>
          </p:cNvPr>
          <p:cNvSpPr txBox="1"/>
          <p:nvPr/>
        </p:nvSpPr>
        <p:spPr>
          <a:xfrm rot="16200000">
            <a:off x="3924299" y="4162424"/>
            <a:ext cx="89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258298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ABE18BF-D8A4-4EE1-9C1B-F33089D5A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59" y="1989139"/>
            <a:ext cx="8596668" cy="3880773"/>
          </a:xfrm>
        </p:spPr>
        <p:txBody>
          <a:bodyPr>
            <a:normAutofit lnSpcReduction="10000"/>
          </a:bodyPr>
          <a:lstStyle/>
          <a:p>
            <a:pPr marL="685800" indent="-685800" algn="just">
              <a:buFont typeface="Wingdings" panose="05000000000000000000" pitchFamily="2" charset="2"/>
              <a:buChar char="ü"/>
            </a:pPr>
            <a:r>
              <a:rPr lang="es-E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Recórtalo con mucho cuidado.</a:t>
            </a:r>
          </a:p>
          <a:p>
            <a:pPr marL="685800" indent="-685800" algn="just">
              <a:buFont typeface="Wingdings" panose="05000000000000000000" pitchFamily="2" charset="2"/>
              <a:buChar char="ü"/>
            </a:pPr>
            <a:r>
              <a:rPr lang="es-E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Dobla todas las líneas marcadas.</a:t>
            </a:r>
          </a:p>
          <a:p>
            <a:pPr marL="685800" indent="-685800" algn="just">
              <a:buFont typeface="Wingdings" panose="05000000000000000000" pitchFamily="2" charset="2"/>
              <a:buChar char="ü"/>
            </a:pPr>
            <a:r>
              <a:rPr lang="es-E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Calcula </a:t>
            </a:r>
            <a:r>
              <a:rPr lang="es-E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 área total con las mismas medidas entregadas en un trozo aparte de papel.</a:t>
            </a:r>
          </a:p>
          <a:p>
            <a:pPr marL="685800" indent="-685800" algn="just">
              <a:buFont typeface="Wingdings" panose="05000000000000000000" pitchFamily="2" charset="2"/>
              <a:buChar char="ü"/>
            </a:pPr>
            <a:r>
              <a:rPr lang="es-E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lo pegues, déjalo abierto.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AC1D34D1-CB1A-463E-98C8-F9537BFD4A12}"/>
              </a:ext>
            </a:extLst>
          </p:cNvPr>
          <p:cNvSpPr/>
          <p:nvPr/>
        </p:nvSpPr>
        <p:spPr>
          <a:xfrm>
            <a:off x="421266" y="671810"/>
            <a:ext cx="1106373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CUANDO HAYAS TERMINADO DE DIBUJARLO:</a:t>
            </a:r>
          </a:p>
        </p:txBody>
      </p:sp>
    </p:spTree>
    <p:extLst>
      <p:ext uri="{BB962C8B-B14F-4D97-AF65-F5344CB8AC3E}">
        <p14:creationId xmlns:p14="http://schemas.microsoft.com/office/powerpoint/2010/main" val="190140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3B54FC29-3591-4545-8FA7-1A581515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095500"/>
            <a:ext cx="11007726" cy="2408767"/>
          </a:xfrm>
        </p:spPr>
        <p:txBody>
          <a:bodyPr>
            <a:noAutofit/>
          </a:bodyPr>
          <a:lstStyle/>
          <a:p>
            <a:pPr algn="ctr"/>
            <a:r>
              <a:rPr lang="es-CL" sz="7000" dirty="0"/>
              <a:t>Y FINALMENTE </a:t>
            </a:r>
            <a:r>
              <a:rPr lang="es-CL" sz="7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GUARDALO</a:t>
            </a:r>
            <a:r>
              <a:rPr lang="es-CL" sz="7000" dirty="0"/>
              <a:t>, LO UTILIZARÁS EN LA </a:t>
            </a:r>
            <a:r>
              <a:rPr lang="es-CL" sz="7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CLASE 6 </a:t>
            </a:r>
          </a:p>
        </p:txBody>
      </p:sp>
    </p:spTree>
    <p:extLst>
      <p:ext uri="{BB962C8B-B14F-4D97-AF65-F5344CB8AC3E}">
        <p14:creationId xmlns:p14="http://schemas.microsoft.com/office/powerpoint/2010/main" val="5502443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106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Faceta</vt:lpstr>
      <vt:lpstr>“RED DE UN PARALELEPIPEDO”</vt:lpstr>
      <vt:lpstr>PARA ESTA ACTIVIDAD RECUERDA TENER A MANO:</vt:lpstr>
      <vt:lpstr>RED DE UN PARALELÉPÍPEDO: </vt:lpstr>
      <vt:lpstr>DIBUJA UNA RED DE PARALELEPIPEDOS CON LAS SIGUIENTES MEDIDAS:</vt:lpstr>
      <vt:lpstr>Presentación de PowerPoint</vt:lpstr>
      <vt:lpstr>Y FINALMENTE GUARDALO, LO UTILIZARÁS EN LA CLASE 6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“RED DE UN PARALELEPIPEDO”</dc:title>
  <dc:creator>Alumno</dc:creator>
  <cp:lastModifiedBy>seba110120@gmail.com</cp:lastModifiedBy>
  <cp:revision>3</cp:revision>
  <dcterms:created xsi:type="dcterms:W3CDTF">2020-09-21T01:16:02Z</dcterms:created>
  <dcterms:modified xsi:type="dcterms:W3CDTF">2020-09-27T19:31:06Z</dcterms:modified>
</cp:coreProperties>
</file>