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62A2182-A109-4336-80EB-773CF2F0F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7827FFA-05B3-4997-AF87-0DBCA0C43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3B139D-32B3-426B-B531-8B429A75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E6F2F6B-CAFC-45B8-9DAF-22C5BEC8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BD8DE4A-1221-4D05-9414-71279581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011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0C73DF-8134-47C1-838D-56DD470D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D4B9EA8-963C-4A57-9A78-E79F54773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7E4294C-7846-435E-B648-7B56A1D8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F873251-D16F-469E-BB01-FB8F85FC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60E39F-569A-4DE7-BD12-060E3AB7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20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C578589-D46B-4B11-9775-1CCDFDA48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8EDCB82-92BB-4DF1-800F-27FF96F9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F0F4887-AC5E-4087-BD03-605953FE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F52A9A-44B3-4640-8BF4-B656E799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108B48-BA61-41B8-8872-66D8CEB3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7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BFE7E6-53DF-4970-A4CB-8485DBEA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79079FF-B1DD-427F-B953-349C3DEE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8D931D-4B64-417D-BA50-512FDDE9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C1FF35-530A-40E1-9E6D-1A7D7175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DE48E24-B93F-49CA-A376-F3452E6D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50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C04F1B-280B-4F5A-A1B3-3B93CF2E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CF75A61-7BFC-432E-B93A-78978E807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3DB6A5-8039-47A6-9319-8F1349AC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ECB53E6-1C90-47BB-A3D7-47BAFDBB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8AF63A-66EA-4441-A1A4-FC7F67DB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5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513873-D626-4EE5-A50D-AA68C870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18971B-C31B-4BD0-ACC8-FD13B97FF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BB0B52A-BF38-4E75-9B6D-0FCC5574C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B7CBD07-691E-4C34-8903-D2C833D4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5741D8B-F72C-482E-AA24-065DFD9B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EAA6459-C215-4419-AAEC-AB9DB34B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40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2A0EE4-1C97-4521-8F8C-96D66B48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EDC54EB-DEDB-4D62-BADA-A005590D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9F92D51-77A8-443E-ABDA-977B401E3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7F65DED-D3B1-4674-A64F-FDB0A5048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FA45CA9-E902-4CA0-AB84-676D295BB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D18C9BF-76E1-4C32-9078-729ADD0D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D28256C7-601E-44DE-BB6F-87598C7C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B8E3DA3-FE5E-4B24-A9AB-2B32012F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68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9DFF662-B248-4B74-8DD5-C840EC70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3556019-8F54-4614-BE96-B5EEF4BF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7584C15-2091-43E6-A339-E5F7362D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CD3FCF4-F597-4481-9DFF-9B4DAE00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76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0D62117-2150-439F-98A5-C6A56AAD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631C517-EDF8-4480-AC5E-1AA10230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AE260A4-ABFA-4C2C-848A-5DA058F3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75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5EACE0-375E-46F8-963C-22DE176F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31C3262-6D61-4513-A610-34793120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06CF2D5-E32A-4E7D-8678-0B880231B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3FB01D-CB9B-4E5E-BC2E-63D13186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083A72B-34B0-46E4-8A36-8BBA3BC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8B610D-952E-4CC0-ABF5-DAADB3D4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951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BB097C-CDB9-4443-BEB0-AE6D4BD5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66D09ED-DCD3-4CAB-88E3-7BBF9133F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F40B081-BDD9-4FF1-A462-E8A915DDA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A17EBC3-AEA9-49BB-B4A5-9D21A685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F9ADBBF-FA75-43F8-9F79-73C51715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C6B116-333C-4E05-9D16-E08D9DB2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49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7D35E28-D3CA-4435-AFD5-ED2277AD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7D329C1-37BD-4E1B-92CA-FA12CA9FC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333D51F-C58B-4B1E-8A7E-A34F655B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8A2-FBB6-4BEE-9B45-D4F02B0C5770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0FA73F4-5870-4A4A-8A7E-12E432178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FB2C94-B591-4A2D-82EE-2FBA9BDA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831B-5463-47A9-AB2B-8303251E31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53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94F49D-4771-424E-989C-5D068AC53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240" y="709415"/>
            <a:ext cx="9144000" cy="2387600"/>
          </a:xfrm>
        </p:spPr>
        <p:txBody>
          <a:bodyPr>
            <a:normAutofit/>
          </a:bodyPr>
          <a:lstStyle/>
          <a:p>
            <a:r>
              <a:rPr lang="es-CL" sz="8000" dirty="0">
                <a:latin typeface="Script MT Bold" panose="03040602040607080904" pitchFamily="66" charset="0"/>
              </a:rPr>
              <a:t>Trabajo final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D5B62AA-0A13-41A5-AD42-1D8F811CA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40" y="6030119"/>
            <a:ext cx="9144000" cy="1655762"/>
          </a:xfrm>
        </p:spPr>
        <p:txBody>
          <a:bodyPr/>
          <a:lstStyle/>
          <a:p>
            <a:r>
              <a:rPr lang="es-CL" dirty="0"/>
              <a:t>PROFESORA: TAMARA BURGOS</a:t>
            </a:r>
          </a:p>
        </p:txBody>
      </p:sp>
      <p:pic>
        <p:nvPicPr>
          <p:cNvPr id="1026" name="Picture 2" descr="Niños con formas geométricas simples. diferentes formas geométricas. niños  de geometría educativa. de vuelta a la escuela. | Vector Premium">
            <a:extLst>
              <a:ext uri="{FF2B5EF4-FFF2-40B4-BE49-F238E27FC236}">
                <a16:creationId xmlns="" xmlns:a16="http://schemas.microsoft.com/office/drawing/2014/main" id="{1C38B306-D94B-4622-80D9-825D4C2C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15" y="3404877"/>
            <a:ext cx="59626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FCFF45-12D4-4B6C-8A5A-C30B016E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Pauta de cotejo: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A39E1BC1-D16E-44B4-9D06-3C2F4988C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3135"/>
              </p:ext>
            </p:extLst>
          </p:nvPr>
        </p:nvGraphicFramePr>
        <p:xfrm>
          <a:off x="1611871" y="1992412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113">
                  <a:extLst>
                    <a:ext uri="{9D8B030D-6E8A-4147-A177-3AD203B41FA5}">
                      <a16:colId xmlns="" xmlns:a16="http://schemas.microsoft.com/office/drawing/2014/main" val="362166396"/>
                    </a:ext>
                  </a:extLst>
                </a:gridCol>
                <a:gridCol w="1087395">
                  <a:extLst>
                    <a:ext uri="{9D8B030D-6E8A-4147-A177-3AD203B41FA5}">
                      <a16:colId xmlns="" xmlns:a16="http://schemas.microsoft.com/office/drawing/2014/main" val="2877962472"/>
                    </a:ext>
                  </a:extLst>
                </a:gridCol>
                <a:gridCol w="1275491">
                  <a:extLst>
                    <a:ext uri="{9D8B030D-6E8A-4147-A177-3AD203B41FA5}">
                      <a16:colId xmlns="" xmlns:a16="http://schemas.microsoft.com/office/drawing/2014/main" val="149977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CRITERIOS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447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1) Envía trabajo terminado en la fecha que corresponde.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2) La imagen enviada es clara y nítida.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708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3) Calcula área de un paralelepípedo.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539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4)Calcula área de un cubo.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99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5) Confecciona redes de construcción de figuras 3D.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1613370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B8E9019A-2E97-4299-8CEE-582F0A68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7623"/>
              </p:ext>
            </p:extLst>
          </p:nvPr>
        </p:nvGraphicFramePr>
        <p:xfrm>
          <a:off x="1611871" y="451917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990949877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88095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PUNTAJE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 PTOS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748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PUNTAJE 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 PTO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67727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A8E4625-8BE2-4669-8C65-FC14D8098D71}"/>
              </a:ext>
            </a:extLst>
          </p:cNvPr>
          <p:cNvSpPr txBox="1"/>
          <p:nvPr/>
        </p:nvSpPr>
        <p:spPr>
          <a:xfrm>
            <a:off x="4151871" y="5562580"/>
            <a:ext cx="3389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PUNTAJE TOTAL: 20 PUNTOS</a:t>
            </a:r>
          </a:p>
          <a:p>
            <a:r>
              <a:rPr lang="es-CL" dirty="0"/>
              <a:t>PUNTAJE DE CORTE: 10 PUNTOS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59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A0329B-8A1B-4A7F-B0E3-F27E83E6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92D050"/>
                </a:solidFill>
              </a:rPr>
              <a:t>Presentación del trabajo.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55A90B2-415C-460D-BD59-A8D5F89F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En tu guía instructiva te encontrarás con el link del vídeo que te da una idea de como tienes que presentar tu trabajo. </a:t>
            </a:r>
          </a:p>
          <a:p>
            <a:pPr algn="just"/>
            <a:r>
              <a:rPr lang="es-CL" dirty="0"/>
              <a:t> Consideras algunos consejos que se mostraran en este </a:t>
            </a:r>
            <a:r>
              <a:rPr lang="es-CL" dirty="0" err="1"/>
              <a:t>ppt</a:t>
            </a:r>
            <a:r>
              <a:rPr lang="es-CL" dirty="0"/>
              <a:t>. </a:t>
            </a:r>
          </a:p>
          <a:p>
            <a:pPr marL="0" indent="0" algn="just">
              <a:buNone/>
            </a:pP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a mano los siguientes materiales:</a:t>
            </a:r>
          </a:p>
          <a:p>
            <a:pPr algn="just"/>
            <a:r>
              <a:rPr lang="es-CL" dirty="0"/>
              <a:t>Redes del cubo y paralelepípedo (clase 4 y 5)</a:t>
            </a:r>
          </a:p>
          <a:p>
            <a:pPr algn="just"/>
            <a:r>
              <a:rPr lang="es-CL" dirty="0"/>
              <a:t>Cálculos realizados según medidas de las redes. </a:t>
            </a:r>
          </a:p>
          <a:p>
            <a:pPr algn="just"/>
            <a:r>
              <a:rPr lang="es-CL" dirty="0"/>
              <a:t>Un trozo de cartón (calcula la medida que necesites según las redes confeccionadas)</a:t>
            </a:r>
          </a:p>
          <a:p>
            <a:pPr algn="just"/>
            <a:r>
              <a:rPr lang="es-CL" dirty="0"/>
              <a:t>Pegamento.</a:t>
            </a:r>
          </a:p>
          <a:p>
            <a:pPr algn="just"/>
            <a:r>
              <a:rPr lang="es-CL" dirty="0"/>
              <a:t>Lana o hilo. </a:t>
            </a:r>
          </a:p>
          <a:p>
            <a:pPr algn="just"/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1558E4-C633-4DBF-AF1B-7D91CDEB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000" dirty="0"/>
              <a:t>PARA EL CUBO PERFORA LAS ESQUINAS QUE SE MUESTRAN A CONTINUACIÓN: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335A16C-6B70-42BC-B3CB-DFE9A946D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12753" r="10755" b="12319"/>
          <a:stretch/>
        </p:blipFill>
        <p:spPr bwMode="auto">
          <a:xfrm>
            <a:off x="3737113" y="1294206"/>
            <a:ext cx="3588026" cy="47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10A2CDB9-3CB2-40B6-9191-E25A6758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3000" dirty="0"/>
              <a:t>PARA EL PARALELEPÍPEDO PERFORA LAS ESQUINAS QUE SE MUESTRAN A CONTINUACIÓN: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FCC87808-E761-4484-86E3-91251DA326C3}"/>
              </a:ext>
            </a:extLst>
          </p:cNvPr>
          <p:cNvGrpSpPr/>
          <p:nvPr/>
        </p:nvGrpSpPr>
        <p:grpSpPr>
          <a:xfrm>
            <a:off x="4293704" y="1948070"/>
            <a:ext cx="3210339" cy="3886200"/>
            <a:chOff x="4293704" y="1948070"/>
            <a:chExt cx="3210339" cy="3886200"/>
          </a:xfrm>
        </p:grpSpPr>
        <p:pic>
          <p:nvPicPr>
            <p:cNvPr id="3074" name="Picture 2" descr="Redes de cuerpos geometricos red cubo paralelepipedos cono etc | Figuras  geometricas para armar, Cuerpos geometricos para armar, Como hacer un prisma">
              <a:extLst>
                <a:ext uri="{FF2B5EF4-FFF2-40B4-BE49-F238E27FC236}">
                  <a16:creationId xmlns="" xmlns:a16="http://schemas.microsoft.com/office/drawing/2014/main" id="{DFCE0DE4-E16B-4DC7-AB4F-49B17DC05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" t="8834" r="5864" b="9170"/>
            <a:stretch/>
          </p:blipFill>
          <p:spPr bwMode="auto">
            <a:xfrm>
              <a:off x="4293704" y="1948070"/>
              <a:ext cx="3210339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ipse 4">
              <a:extLst>
                <a:ext uri="{FF2B5EF4-FFF2-40B4-BE49-F238E27FC236}">
                  <a16:creationId xmlns="" xmlns:a16="http://schemas.microsoft.com/office/drawing/2014/main" id="{D73D9480-9CA3-4508-8D7D-06777C184E82}"/>
                </a:ext>
              </a:extLst>
            </p:cNvPr>
            <p:cNvSpPr/>
            <p:nvPr/>
          </p:nvSpPr>
          <p:spPr>
            <a:xfrm>
              <a:off x="5133562" y="2054914"/>
              <a:ext cx="228600" cy="223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Elipse 5">
              <a:extLst>
                <a:ext uri="{FF2B5EF4-FFF2-40B4-BE49-F238E27FC236}">
                  <a16:creationId xmlns="" xmlns:a16="http://schemas.microsoft.com/office/drawing/2014/main" id="{B206FC5D-E37E-48A6-AD68-1AC37C685134}"/>
                </a:ext>
              </a:extLst>
            </p:cNvPr>
            <p:cNvSpPr/>
            <p:nvPr/>
          </p:nvSpPr>
          <p:spPr>
            <a:xfrm>
              <a:off x="6470374" y="2054914"/>
              <a:ext cx="228599" cy="2236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Elipse 7">
              <a:extLst>
                <a:ext uri="{FF2B5EF4-FFF2-40B4-BE49-F238E27FC236}">
                  <a16:creationId xmlns="" xmlns:a16="http://schemas.microsoft.com/office/drawing/2014/main" id="{9989BCF4-E2B9-475A-8A87-13E5340ADFDC}"/>
                </a:ext>
              </a:extLst>
            </p:cNvPr>
            <p:cNvSpPr/>
            <p:nvPr/>
          </p:nvSpPr>
          <p:spPr>
            <a:xfrm>
              <a:off x="4472610" y="2671968"/>
              <a:ext cx="258417" cy="250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Elipse 11">
              <a:extLst>
                <a:ext uri="{FF2B5EF4-FFF2-40B4-BE49-F238E27FC236}">
                  <a16:creationId xmlns="" xmlns:a16="http://schemas.microsoft.com/office/drawing/2014/main" id="{F6838DD7-6E21-466F-8965-3CEB59E56E01}"/>
                </a:ext>
              </a:extLst>
            </p:cNvPr>
            <p:cNvSpPr/>
            <p:nvPr/>
          </p:nvSpPr>
          <p:spPr>
            <a:xfrm>
              <a:off x="7060097" y="2671968"/>
              <a:ext cx="258417" cy="250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523FD748-DA5B-4FF0-900F-DC57716B88B6}"/>
                </a:ext>
              </a:extLst>
            </p:cNvPr>
            <p:cNvSpPr/>
            <p:nvPr/>
          </p:nvSpPr>
          <p:spPr>
            <a:xfrm>
              <a:off x="5073929" y="5160064"/>
              <a:ext cx="258417" cy="250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Elipse 15">
              <a:extLst>
                <a:ext uri="{FF2B5EF4-FFF2-40B4-BE49-F238E27FC236}">
                  <a16:creationId xmlns="" xmlns:a16="http://schemas.microsoft.com/office/drawing/2014/main" id="{B0A9BFCD-DC06-4259-8B88-58E26B769952}"/>
                </a:ext>
              </a:extLst>
            </p:cNvPr>
            <p:cNvSpPr/>
            <p:nvPr/>
          </p:nvSpPr>
          <p:spPr>
            <a:xfrm>
              <a:off x="6470374" y="5160064"/>
              <a:ext cx="258417" cy="250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3817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286BEBC-3C1F-4C09-92D1-8CA8C6EA6E0E}"/>
              </a:ext>
            </a:extLst>
          </p:cNvPr>
          <p:cNvSpPr/>
          <p:nvPr/>
        </p:nvSpPr>
        <p:spPr>
          <a:xfrm>
            <a:off x="-483034" y="264974"/>
            <a:ext cx="131580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Pega la red en un cartón, pero solo la base marcada:</a:t>
            </a:r>
          </a:p>
        </p:txBody>
      </p:sp>
      <p:pic>
        <p:nvPicPr>
          <p:cNvPr id="6" name="Picture 2" descr="Redes de cuerpos geometricos red cubo paralelepipedos cono etc | Figuras  geometricas para armar, Cuerpos geometricos para armar, Como hacer un prisma">
            <a:extLst>
              <a:ext uri="{FF2B5EF4-FFF2-40B4-BE49-F238E27FC236}">
                <a16:creationId xmlns="" xmlns:a16="http://schemas.microsoft.com/office/drawing/2014/main" id="{3EFB00F4-4EA9-4D15-A4AA-D143A03B7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8834" r="5864" b="9170"/>
          <a:stretch/>
        </p:blipFill>
        <p:spPr bwMode="auto">
          <a:xfrm>
            <a:off x="6887817" y="2067339"/>
            <a:ext cx="32103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des de cuerpos geometricos red cubo paralelepipedos cono etc">
            <a:extLst>
              <a:ext uri="{FF2B5EF4-FFF2-40B4-BE49-F238E27FC236}">
                <a16:creationId xmlns="" xmlns:a16="http://schemas.microsoft.com/office/drawing/2014/main" id="{8191B1D5-B814-4096-A493-EADECE2A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89042" y="1598383"/>
            <a:ext cx="3412021" cy="44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cuádruple 6">
            <a:extLst>
              <a:ext uri="{FF2B5EF4-FFF2-40B4-BE49-F238E27FC236}">
                <a16:creationId xmlns="" xmlns:a16="http://schemas.microsoft.com/office/drawing/2014/main" id="{43E34A75-1AEC-4B55-B498-6D96827D630F}"/>
              </a:ext>
            </a:extLst>
          </p:cNvPr>
          <p:cNvSpPr/>
          <p:nvPr/>
        </p:nvSpPr>
        <p:spPr>
          <a:xfrm>
            <a:off x="3092517" y="2932044"/>
            <a:ext cx="805070" cy="79513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: cuádruple 7">
            <a:extLst>
              <a:ext uri="{FF2B5EF4-FFF2-40B4-BE49-F238E27FC236}">
                <a16:creationId xmlns="" xmlns:a16="http://schemas.microsoft.com/office/drawing/2014/main" id="{BF4998CB-D80A-49C7-AA95-7ECE254FF6D4}"/>
              </a:ext>
            </a:extLst>
          </p:cNvPr>
          <p:cNvSpPr/>
          <p:nvPr/>
        </p:nvSpPr>
        <p:spPr>
          <a:xfrm>
            <a:off x="8005761" y="2835966"/>
            <a:ext cx="805070" cy="79513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11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D106261-3408-4240-99E8-604AD3820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4" t="22174" r="64946" b="32753"/>
          <a:stretch/>
        </p:blipFill>
        <p:spPr>
          <a:xfrm>
            <a:off x="6576392" y="1158400"/>
            <a:ext cx="3006763" cy="43092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8468391-3DCF-4FF8-B4AD-DD8CA95C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06" t="29420" r="41142" b="40000"/>
          <a:stretch/>
        </p:blipFill>
        <p:spPr>
          <a:xfrm>
            <a:off x="1808922" y="1158400"/>
            <a:ext cx="3806688" cy="41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7ED2E0F-D0B9-4788-9A95-8D3B33028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3" t="22899" r="42446" b="40290"/>
          <a:stretch/>
        </p:blipFill>
        <p:spPr>
          <a:xfrm>
            <a:off x="2206486" y="1520688"/>
            <a:ext cx="7305261" cy="30319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48B3DD3-5C2D-417D-8AA3-C20F2FA129EB}"/>
              </a:ext>
            </a:extLst>
          </p:cNvPr>
          <p:cNvSpPr/>
          <p:nvPr/>
        </p:nvSpPr>
        <p:spPr>
          <a:xfrm>
            <a:off x="2493580" y="249487"/>
            <a:ext cx="619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Idea de presentación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4164012-0CDB-43F9-8DFE-D5C34BCB4EBA}"/>
              </a:ext>
            </a:extLst>
          </p:cNvPr>
          <p:cNvSpPr txBox="1"/>
          <p:nvPr/>
        </p:nvSpPr>
        <p:spPr>
          <a:xfrm>
            <a:off x="2345634" y="4900482"/>
            <a:ext cx="806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Considera que solo debes hacer en tu caso el cubo y paralelepípedo.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Debajo puedes pegar el cálculo del área de cada figura 3D que realizaste. </a:t>
            </a:r>
          </a:p>
        </p:txBody>
      </p:sp>
    </p:spTree>
    <p:extLst>
      <p:ext uri="{BB962C8B-B14F-4D97-AF65-F5344CB8AC3E}">
        <p14:creationId xmlns:p14="http://schemas.microsoft.com/office/powerpoint/2010/main" val="33826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230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Script MT Bold</vt:lpstr>
      <vt:lpstr>Tema de Office</vt:lpstr>
      <vt:lpstr>Trabajo final </vt:lpstr>
      <vt:lpstr>Pauta de cotejo:</vt:lpstr>
      <vt:lpstr>Presentación del trabajo.</vt:lpstr>
      <vt:lpstr>PARA EL CUBO PERFORA LAS ESQUINAS QUE SE MUESTRAN A CONTINUACIÓN:</vt:lpstr>
      <vt:lpstr>PARA EL PARALELEPÍPEDO PERFORA LAS ESQUINAS QUE SE MUESTRAN A CONTINUACIÓN: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final</dc:title>
  <dc:creator>Alumno</dc:creator>
  <cp:lastModifiedBy>seba110120@gmail.com</cp:lastModifiedBy>
  <cp:revision>7</cp:revision>
  <dcterms:created xsi:type="dcterms:W3CDTF">2020-09-21T01:53:32Z</dcterms:created>
  <dcterms:modified xsi:type="dcterms:W3CDTF">2020-09-27T19:31:52Z</dcterms:modified>
</cp:coreProperties>
</file>