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948C36E-10F7-4D69-98C6-FBC15B926C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7424" y="1411817"/>
            <a:ext cx="7197726" cy="2421464"/>
          </a:xfrm>
        </p:spPr>
        <p:txBody>
          <a:bodyPr>
            <a:normAutofit/>
          </a:bodyPr>
          <a:lstStyle/>
          <a:p>
            <a:r>
              <a:rPr lang="es-CL" sz="7000" dirty="0"/>
              <a:t>“RED DE UN CUBO”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EEBD202-2C1C-42C0-AAC6-A0C34C04DF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6324" y="6043082"/>
            <a:ext cx="7197726" cy="1405467"/>
          </a:xfrm>
        </p:spPr>
        <p:txBody>
          <a:bodyPr/>
          <a:lstStyle/>
          <a:p>
            <a:r>
              <a:rPr lang="es-CL" dirty="0"/>
              <a:t>Profesora: Tamara Burgos.</a:t>
            </a:r>
          </a:p>
        </p:txBody>
      </p:sp>
    </p:spTree>
    <p:extLst>
      <p:ext uri="{BB962C8B-B14F-4D97-AF65-F5344CB8AC3E}">
        <p14:creationId xmlns:p14="http://schemas.microsoft.com/office/powerpoint/2010/main" val="149083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E57E6F76-EAB1-4111-9AA4-0D97FDA7B62B}"/>
              </a:ext>
            </a:extLst>
          </p:cNvPr>
          <p:cNvSpPr txBox="1"/>
          <p:nvPr/>
        </p:nvSpPr>
        <p:spPr>
          <a:xfrm>
            <a:off x="1371600" y="1305341"/>
            <a:ext cx="833437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000" dirty="0"/>
              <a:t>El trabajo que viene a continuación incluirá a las siguientes dos clases. Para ello te aconsejo ser ordenado con cada paso a realizar.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000" dirty="0"/>
              <a:t> Ten a mano los siguientes materiales:</a:t>
            </a:r>
          </a:p>
          <a:p>
            <a:pPr algn="just"/>
            <a:r>
              <a:rPr lang="es-CL" sz="3000" dirty="0"/>
              <a:t>        - Hojas de cuaderno.</a:t>
            </a:r>
          </a:p>
          <a:p>
            <a:pPr algn="just"/>
            <a:r>
              <a:rPr lang="es-CL" sz="3000" dirty="0"/>
              <a:t>        - Tijera.</a:t>
            </a:r>
          </a:p>
          <a:p>
            <a:pPr algn="just"/>
            <a:r>
              <a:rPr lang="es-CL" sz="3000" dirty="0"/>
              <a:t>        - Pegamento.</a:t>
            </a:r>
          </a:p>
          <a:p>
            <a:pPr algn="just"/>
            <a:r>
              <a:rPr lang="es-CL" sz="3000" dirty="0"/>
              <a:t>        - Regla.</a:t>
            </a:r>
          </a:p>
          <a:p>
            <a:pPr algn="just"/>
            <a:r>
              <a:rPr lang="es-CL" sz="3000" dirty="0"/>
              <a:t>        - Lápiz grafito y goma. </a:t>
            </a:r>
          </a:p>
          <a:p>
            <a:pPr algn="just"/>
            <a:endParaRPr lang="es-CL" sz="3000" dirty="0"/>
          </a:p>
        </p:txBody>
      </p:sp>
      <p:pic>
        <p:nvPicPr>
          <p:cNvPr id="2050" name="Picture 2" descr="idea | garciareal.com">
            <a:extLst>
              <a:ext uri="{FF2B5EF4-FFF2-40B4-BE49-F238E27FC236}">
                <a16:creationId xmlns="" xmlns:a16="http://schemas.microsoft.com/office/drawing/2014/main" id="{CC8954D9-F9CB-4E57-A5EB-C473019736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2" t="6455" r="14454" b="6453"/>
          <a:stretch/>
        </p:blipFill>
        <p:spPr bwMode="auto">
          <a:xfrm>
            <a:off x="5548311" y="3147941"/>
            <a:ext cx="2400300" cy="32238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86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EA852E1-A9A3-4EFB-80FD-373620E59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1" y="314326"/>
            <a:ext cx="10953749" cy="1456267"/>
          </a:xfrm>
        </p:spPr>
        <p:txBody>
          <a:bodyPr/>
          <a:lstStyle/>
          <a:p>
            <a:r>
              <a:rPr lang="es-CL" dirty="0"/>
              <a:t>Un cubo se arma gracias a la siguiente red:</a:t>
            </a:r>
          </a:p>
        </p:txBody>
      </p:sp>
      <p:pic>
        <p:nvPicPr>
          <p:cNvPr id="1026" name="Picture 2" descr="Red de un cubo Icarito">
            <a:extLst>
              <a:ext uri="{FF2B5EF4-FFF2-40B4-BE49-F238E27FC236}">
                <a16:creationId xmlns="" xmlns:a16="http://schemas.microsoft.com/office/drawing/2014/main" id="{59990D2A-1B2A-4DF2-B4B2-94084ED6B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755" y="1770593"/>
            <a:ext cx="5418039" cy="458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07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4CC3183-028C-45D1-BC6D-57B01EAE1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6" y="379941"/>
            <a:ext cx="11563349" cy="3649133"/>
          </a:xfrm>
        </p:spPr>
        <p:txBody>
          <a:bodyPr/>
          <a:lstStyle/>
          <a:p>
            <a:r>
              <a:rPr lang="es-CL" sz="4000" dirty="0"/>
              <a:t>A continuación dibuja en una hoja de cuaderno la siguiente red con medida real, utiliza tu regla.</a:t>
            </a:r>
          </a:p>
          <a:p>
            <a:endParaRPr lang="es-CL" sz="4000" dirty="0"/>
          </a:p>
          <a:p>
            <a:endParaRPr lang="es-CL" sz="4000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grpSp>
        <p:nvGrpSpPr>
          <p:cNvPr id="5" name="Grupo 4">
            <a:extLst>
              <a:ext uri="{FF2B5EF4-FFF2-40B4-BE49-F238E27FC236}">
                <a16:creationId xmlns="" xmlns:a16="http://schemas.microsoft.com/office/drawing/2014/main" id="{F1B6E1FD-D08D-4E49-9003-A94E7A646AD8}"/>
              </a:ext>
            </a:extLst>
          </p:cNvPr>
          <p:cNvGrpSpPr/>
          <p:nvPr/>
        </p:nvGrpSpPr>
        <p:grpSpPr>
          <a:xfrm>
            <a:off x="2389189" y="1988640"/>
            <a:ext cx="3095624" cy="3649133"/>
            <a:chOff x="3924300" y="1883865"/>
            <a:chExt cx="3495675" cy="4290420"/>
          </a:xfrm>
        </p:grpSpPr>
        <p:pic>
          <p:nvPicPr>
            <p:cNvPr id="3074" name="Picture 2" descr="Redes de cuerpos geometricos red cubo paralelepipedos cono etc">
              <a:extLst>
                <a:ext uri="{FF2B5EF4-FFF2-40B4-BE49-F238E27FC236}">
                  <a16:creationId xmlns="" xmlns:a16="http://schemas.microsoft.com/office/drawing/2014/main" id="{892D6147-3723-4332-BA0A-F3ECA4EE00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4300" y="1883865"/>
              <a:ext cx="3295650" cy="42904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CuadroTexto 3">
              <a:extLst>
                <a:ext uri="{FF2B5EF4-FFF2-40B4-BE49-F238E27FC236}">
                  <a16:creationId xmlns="" xmlns:a16="http://schemas.microsoft.com/office/drawing/2014/main" id="{956186EC-440F-4747-8964-46991AA104BB}"/>
                </a:ext>
              </a:extLst>
            </p:cNvPr>
            <p:cNvSpPr txBox="1"/>
            <p:nvPr/>
          </p:nvSpPr>
          <p:spPr>
            <a:xfrm>
              <a:off x="6210300" y="4966753"/>
              <a:ext cx="1209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>
                  <a:solidFill>
                    <a:schemeClr val="bg1"/>
                  </a:solidFill>
                </a:rPr>
                <a:t>7 cm</a:t>
              </a:r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77448E04-0BF5-4118-B223-E9F0413A7ADA}"/>
              </a:ext>
            </a:extLst>
          </p:cNvPr>
          <p:cNvSpPr txBox="1"/>
          <p:nvPr/>
        </p:nvSpPr>
        <p:spPr>
          <a:xfrm>
            <a:off x="6707189" y="2204508"/>
            <a:ext cx="41767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000" dirty="0"/>
              <a:t>Recuerda que un cuadrado tiene todos sus lados de igual medida, por tanto con un valor que te entregue sabrás todos los demás, deduciendo </a:t>
            </a:r>
            <a:r>
              <a:rPr lang="es-CL" sz="3000" dirty="0">
                <a:sym typeface="Wingdings" panose="05000000000000000000" pitchFamily="2" charset="2"/>
              </a:rPr>
              <a:t> </a:t>
            </a:r>
            <a:endParaRPr lang="es-CL" sz="3000" dirty="0"/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47BFF62-5BC1-477D-9BEB-0F7D1844CB28}"/>
              </a:ext>
            </a:extLst>
          </p:cNvPr>
          <p:cNvSpPr txBox="1"/>
          <p:nvPr/>
        </p:nvSpPr>
        <p:spPr>
          <a:xfrm>
            <a:off x="609933" y="6010275"/>
            <a:ext cx="647700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Si es necesario une dos o mas hojas para su confección y si tienes otro material mas firme también puedes utilizarlo.</a:t>
            </a:r>
          </a:p>
        </p:txBody>
      </p:sp>
    </p:spTree>
    <p:extLst>
      <p:ext uri="{BB962C8B-B14F-4D97-AF65-F5344CB8AC3E}">
        <p14:creationId xmlns:p14="http://schemas.microsoft.com/office/powerpoint/2010/main" val="36884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01CFF0A-EA5D-49EF-AE9A-A154DCE5B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287" y="285750"/>
            <a:ext cx="10131425" cy="1456267"/>
          </a:xfrm>
        </p:spPr>
        <p:txBody>
          <a:bodyPr/>
          <a:lstStyle/>
          <a:p>
            <a:r>
              <a:rPr lang="es-CL" dirty="0"/>
              <a:t>Cuando ya hayas terminado de dibujarlo: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078DE83A-B6B6-4903-B8A9-C51D9BE3653B}"/>
              </a:ext>
            </a:extLst>
          </p:cNvPr>
          <p:cNvSpPr/>
          <p:nvPr/>
        </p:nvSpPr>
        <p:spPr>
          <a:xfrm>
            <a:off x="913436" y="1742017"/>
            <a:ext cx="11278564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ü"/>
            </a:pP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Recórtalo con mucho cuidado.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Dobla todas las líneas marcadas.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Calcula 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 área total en un trozo aparte de papel.</a:t>
            </a: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 lo pegues, déjalo abierto. </a:t>
            </a:r>
          </a:p>
        </p:txBody>
      </p:sp>
    </p:spTree>
    <p:extLst>
      <p:ext uri="{BB962C8B-B14F-4D97-AF65-F5344CB8AC3E}">
        <p14:creationId xmlns:p14="http://schemas.microsoft.com/office/powerpoint/2010/main" val="18596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FAA73A2-9F3D-45D5-8AAB-712F9236B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2143125"/>
            <a:ext cx="11007726" cy="2408767"/>
          </a:xfrm>
        </p:spPr>
        <p:txBody>
          <a:bodyPr>
            <a:noAutofit/>
          </a:bodyPr>
          <a:lstStyle/>
          <a:p>
            <a:r>
              <a:rPr lang="es-CL" sz="7000" dirty="0"/>
              <a:t>Y FINALMENTE </a:t>
            </a:r>
            <a:r>
              <a:rPr lang="es-CL" sz="7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GUARDALO</a:t>
            </a:r>
            <a:r>
              <a:rPr lang="es-CL" sz="7000" dirty="0"/>
              <a:t>, LO UTILIZARAS EN LA </a:t>
            </a:r>
            <a:r>
              <a:rPr lang="es-CL" sz="7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CLASE 6 </a:t>
            </a:r>
          </a:p>
        </p:txBody>
      </p:sp>
    </p:spTree>
    <p:extLst>
      <p:ext uri="{BB962C8B-B14F-4D97-AF65-F5344CB8AC3E}">
        <p14:creationId xmlns:p14="http://schemas.microsoft.com/office/powerpoint/2010/main" val="382407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23</TotalTime>
  <Words>197</Words>
  <Application>Microsoft Office PowerPoint</Application>
  <PresentationFormat>Panorámica</PresentationFormat>
  <Paragraphs>22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Celestial</vt:lpstr>
      <vt:lpstr>“RED DE UN CUBO”</vt:lpstr>
      <vt:lpstr>Presentación de PowerPoint</vt:lpstr>
      <vt:lpstr>Un cubo se arma gracias a la siguiente red:</vt:lpstr>
      <vt:lpstr>Presentación de PowerPoint</vt:lpstr>
      <vt:lpstr>Cuando ya hayas terminado de dibujarlo:</vt:lpstr>
      <vt:lpstr>Y FINALMENTE GUARDALO, LO UTILIZARAS EN LA CLASE 6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“RED DE UN CUBO”</dc:title>
  <dc:creator>Alumno</dc:creator>
  <cp:lastModifiedBy>seba110120@gmail.com</cp:lastModifiedBy>
  <cp:revision>3</cp:revision>
  <dcterms:created xsi:type="dcterms:W3CDTF">2020-09-21T00:53:16Z</dcterms:created>
  <dcterms:modified xsi:type="dcterms:W3CDTF">2020-09-27T19:29:22Z</dcterms:modified>
</cp:coreProperties>
</file>