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1D8C42-C1C9-49CE-80C6-9156CBF76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6DBA3F3-7EBB-46F0-BE09-3FF556FF8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8C67704-ED0E-4D13-9197-23E560F0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2F5D6DB-3562-47EB-A4D9-821A57A92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0DFA493-1566-4589-90FE-2520F704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0139BF-931B-4C90-974D-76A2011A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098853F-E844-45E0-8A6A-DDBD7CBEF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CC07289-D6A7-47ED-9966-DDD49F56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F258F9F-77B8-4BFC-B730-DCF2FF39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BAE2227-B02D-481C-B1C3-CF48DC9D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2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594CD6A-3556-46C6-B7B7-BD5EB43B4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8FD9EF9-DF84-4C87-ADFF-C27BC775B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A78D301-DCAD-4312-ABF2-CEFA499B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F3A5128-9B49-49F9-91E7-F36A4D73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344BBE3-22A0-4BA3-BADC-B956140F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2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3C4F04-12CD-4055-9F8A-41E0855B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64AF01E-49A1-4A79-83E0-27A87B7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011AF40-CC51-4D2B-8535-90F1D35A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C68C984-4663-402F-80D3-66B1A61C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9ECE0D0-5FB9-430E-A611-DE90DF15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38C6BF-919E-4E0F-9280-9284D20B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5609C95-3CA2-4C3A-AAB5-205BB7E32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03D21A1-D562-4F63-834D-EE4A478A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C209EB8-BF15-4E09-BDD8-6B623A8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78E7B7-81C4-4890-BD34-30FADA08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5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EA852F-D45F-4015-9E97-ACC1CD2E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346602A-5587-4764-ABCB-1452EF726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408B5DD-7D91-4394-9AA2-AC6E13DD2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E9EFB95-0E57-4888-B77D-62D696C1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D1EE7E6-980B-46CE-BD71-C9A2C502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E62F4F0-65E2-46F1-BA92-FC0FABA8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2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767651-8977-41E0-83F9-8CA2937B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404DC1F-3196-480E-90CF-94D73959E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7BA3E4C-F3D1-4722-906E-D0DA768CC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9558189A-3D94-4B1A-8CA4-5F4CF0BF3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510B1C1-6F75-46F5-AEF6-BB722A215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2C096D6-C230-4EF0-BF1A-22AF3A9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A7F6BD1D-6134-40F1-9BB6-B9559CED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8F1C9FAF-641F-467B-A566-0DAC1EE3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6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DFDB0DA-B94C-4728-B6D7-4506DE64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AD17F75-B64E-4C25-91A0-C8F6C6A5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67625E9-FD79-4A76-838C-E211232E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6B4B7B1-9AB6-4087-9D03-FB2B95F9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3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4934B56-B6C8-4BD2-8A84-C4E4E075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420AA6B-EA08-43D7-BA3B-A2829924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DC97DFD-55DB-4D32-8F02-646867E6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3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94E991-2B26-4857-8C3E-B162D85E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B1DA500-28CE-4AC3-8F3C-67ADFE8F7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367A20F-5E52-4647-BDFF-8A54F93C6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11FF73B-3702-4C60-A3EF-916A9AED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98B203B-91F0-468F-8A45-137508E2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591CBB5-CF1C-4BE4-9B28-756CE83A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4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0F2093-23A9-4924-9DD6-D8F04949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97A18FA-DFCA-4905-A5BB-BF23505C6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3C0ABF5-4789-498C-98AF-42BC1D12B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D467BB0-2A67-44A4-816E-62D662F2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A62F639-7766-4390-8CF8-84D25902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E51429E-468F-4782-874B-1B3A33EF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5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1ED61101-32F5-47C1-A4E9-7A4154A5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3154A5E-2E2C-4E0E-B750-B4A1BA94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83DD98A-2A6E-4953-85B6-8CBBA3B5F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E8AAEB6-2FBC-42B9-BB17-C09E7562A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550B56F-C29E-452C-AFCF-5CC71A66A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0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B26C84-A985-4D48-B7A2-337408DCF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-96837"/>
            <a:ext cx="10668000" cy="2387600"/>
          </a:xfrm>
        </p:spPr>
        <p:txBody>
          <a:bodyPr/>
          <a:lstStyle/>
          <a:p>
            <a:r>
              <a:rPr lang="es-C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“ÁREA DE UN PARALELEPÍPEDO”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4886C24-5866-40E6-A5FC-4A0487E54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974" y="5543550"/>
            <a:ext cx="9144000" cy="468312"/>
          </a:xfrm>
        </p:spPr>
        <p:txBody>
          <a:bodyPr/>
          <a:lstStyle/>
          <a:p>
            <a:r>
              <a:rPr lang="es-CL" dirty="0"/>
              <a:t>Profesora: Tamara Burgos.</a:t>
            </a:r>
          </a:p>
        </p:txBody>
      </p:sp>
      <p:pic>
        <p:nvPicPr>
          <p:cNvPr id="1026" name="Picture 2" descr="figuras geométricas">
            <a:extLst>
              <a:ext uri="{FF2B5EF4-FFF2-40B4-BE49-F238E27FC236}">
                <a16:creationId xmlns="" xmlns:a16="http://schemas.microsoft.com/office/drawing/2014/main" id="{DFD5DE96-4F59-48F4-8009-7AE98A53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18" y="2405063"/>
            <a:ext cx="3178513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1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10BA5D-9F36-4265-B897-2E74AD07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22250"/>
            <a:ext cx="7058025" cy="1325563"/>
          </a:xfrm>
        </p:spPr>
        <p:txBody>
          <a:bodyPr/>
          <a:lstStyle/>
          <a:p>
            <a:r>
              <a:rPr lang="es-C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¿Qué es un paralelepípedo?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50EFB65-63B4-4431-9494-24AF68A7EF03}"/>
              </a:ext>
            </a:extLst>
          </p:cNvPr>
          <p:cNvSpPr txBox="1"/>
          <p:nvPr/>
        </p:nvSpPr>
        <p:spPr>
          <a:xfrm>
            <a:off x="990600" y="1630918"/>
            <a:ext cx="112680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dirty="0"/>
              <a:t>Recibe este nombre porque tiene 3 par de caras paralelas (una al frente de la otra).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FF264ED-8AF8-49C2-81AF-6C2FB2286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09" t="37360" r="26719" b="30556"/>
          <a:stretch/>
        </p:blipFill>
        <p:spPr>
          <a:xfrm>
            <a:off x="1704974" y="2621994"/>
            <a:ext cx="3286125" cy="31761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F306DFF-01E6-4434-90E2-889C17E73B9C}"/>
              </a:ext>
            </a:extLst>
          </p:cNvPr>
          <p:cNvSpPr txBox="1"/>
          <p:nvPr/>
        </p:nvSpPr>
        <p:spPr>
          <a:xfrm>
            <a:off x="790575" y="5881225"/>
            <a:ext cx="46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Cada cara está marcada de un color distinto </a:t>
            </a:r>
            <a:r>
              <a:rPr lang="es-CL" dirty="0">
                <a:sym typeface="Wingdings" panose="05000000000000000000" pitchFamily="2" charset="2"/>
              </a:rPr>
              <a:t> 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63CED4D-432D-4A8C-BCB3-62C1B5ADF9B5}"/>
              </a:ext>
            </a:extLst>
          </p:cNvPr>
          <p:cNvSpPr txBox="1"/>
          <p:nvPr/>
        </p:nvSpPr>
        <p:spPr>
          <a:xfrm>
            <a:off x="6096000" y="2621994"/>
            <a:ext cx="4019551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3000" dirty="0"/>
              <a:t>En ocasiones puede estar formado solo por caras rectangulares y en otras  una mezcla de  caras cuadradas y rectangulares. </a:t>
            </a:r>
          </a:p>
        </p:txBody>
      </p:sp>
    </p:spTree>
    <p:extLst>
      <p:ext uri="{BB962C8B-B14F-4D97-AF65-F5344CB8AC3E}">
        <p14:creationId xmlns:p14="http://schemas.microsoft.com/office/powerpoint/2010/main" val="215874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22091C-8F58-453B-9FBD-5A93368B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126543"/>
            <a:ext cx="10515600" cy="1325563"/>
          </a:xfrm>
        </p:spPr>
        <p:txBody>
          <a:bodyPr>
            <a:normAutofit/>
          </a:bodyPr>
          <a:lstStyle/>
          <a:p>
            <a:r>
              <a:rPr lang="es-CL" sz="3500" dirty="0"/>
              <a:t>PARA CALCULAR EL ÁREA DE UN PARALELEPÍPEDO: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8608F12-2FC0-4408-B957-468B37725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375"/>
            <a:ext cx="10515600" cy="4351338"/>
          </a:xfrm>
        </p:spPr>
        <p:txBody>
          <a:bodyPr/>
          <a:lstStyle/>
          <a:p>
            <a:r>
              <a:rPr lang="es-CL" dirty="0"/>
              <a:t>1) Tienes que descomponer el paralelepípedo en una de sus tres par de caras paralelas: 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D11CD65-F170-4D0A-B1B9-5C3B56EFB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09" t="37360" r="26719" b="30556"/>
          <a:stretch/>
        </p:blipFill>
        <p:spPr>
          <a:xfrm>
            <a:off x="990599" y="2726769"/>
            <a:ext cx="3286125" cy="317612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A7225142-0332-42D3-943E-C68794E9CA56}"/>
              </a:ext>
            </a:extLst>
          </p:cNvPr>
          <p:cNvSpPr/>
          <p:nvPr/>
        </p:nvSpPr>
        <p:spPr>
          <a:xfrm>
            <a:off x="5153025" y="2651481"/>
            <a:ext cx="1647825" cy="702231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D409585-4E01-4DD2-BC05-2338870186F1}"/>
              </a:ext>
            </a:extLst>
          </p:cNvPr>
          <p:cNvSpPr/>
          <p:nvPr/>
        </p:nvSpPr>
        <p:spPr>
          <a:xfrm>
            <a:off x="5153025" y="4100750"/>
            <a:ext cx="1647825" cy="7022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B716F46-157A-4446-AD16-E738F23DB165}"/>
              </a:ext>
            </a:extLst>
          </p:cNvPr>
          <p:cNvSpPr/>
          <p:nvPr/>
        </p:nvSpPr>
        <p:spPr>
          <a:xfrm>
            <a:off x="5462586" y="5397229"/>
            <a:ext cx="1028700" cy="960709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DFBD79F7-CF49-46D0-A484-69C28B3CF40E}"/>
              </a:ext>
            </a:extLst>
          </p:cNvPr>
          <p:cNvSpPr txBox="1"/>
          <p:nvPr/>
        </p:nvSpPr>
        <p:spPr>
          <a:xfrm>
            <a:off x="5610225" y="2247900"/>
            <a:ext cx="88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7 cm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D68DF35A-9B3B-49B7-805A-AAD21F59B04A}"/>
              </a:ext>
            </a:extLst>
          </p:cNvPr>
          <p:cNvSpPr txBox="1"/>
          <p:nvPr/>
        </p:nvSpPr>
        <p:spPr>
          <a:xfrm rot="5400000">
            <a:off x="6471166" y="3004622"/>
            <a:ext cx="10287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5 cm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F63101FC-7029-41C2-BC98-911A7752296A}"/>
              </a:ext>
            </a:extLst>
          </p:cNvPr>
          <p:cNvSpPr txBox="1"/>
          <p:nvPr/>
        </p:nvSpPr>
        <p:spPr>
          <a:xfrm>
            <a:off x="5555458" y="3816607"/>
            <a:ext cx="88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7 cm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2A61039B-4B04-4F85-99C2-00D9124F64A7}"/>
              </a:ext>
            </a:extLst>
          </p:cNvPr>
          <p:cNvSpPr txBox="1"/>
          <p:nvPr/>
        </p:nvSpPr>
        <p:spPr>
          <a:xfrm rot="5400000">
            <a:off x="4492111" y="4432655"/>
            <a:ext cx="10287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5 cm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6CEE7D23-C030-4D7F-96BC-B07848F0D5B0}"/>
              </a:ext>
            </a:extLst>
          </p:cNvPr>
          <p:cNvSpPr txBox="1"/>
          <p:nvPr/>
        </p:nvSpPr>
        <p:spPr>
          <a:xfrm>
            <a:off x="5610225" y="6311841"/>
            <a:ext cx="88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7 cm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E3287061-6FB1-425A-9293-653F75B71893}"/>
              </a:ext>
            </a:extLst>
          </p:cNvPr>
          <p:cNvSpPr txBox="1"/>
          <p:nvPr/>
        </p:nvSpPr>
        <p:spPr>
          <a:xfrm>
            <a:off x="7484269" y="2341563"/>
            <a:ext cx="474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Fórmula para el área de un rectángulo</a:t>
            </a:r>
            <a:r>
              <a:rPr lang="es-CL" b="1" dirty="0"/>
              <a:t> A x B</a:t>
            </a:r>
          </a:p>
          <a:p>
            <a:r>
              <a:rPr lang="es-CL" b="1" dirty="0"/>
              <a:t>ÁREA: </a:t>
            </a:r>
            <a:r>
              <a:rPr lang="es-CL" dirty="0"/>
              <a:t>7 x 5 = </a:t>
            </a:r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cm</a:t>
            </a:r>
            <a:r>
              <a:rPr lang="es-CL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C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969D8272-9BB4-4E97-93F4-F99A901C55CD}"/>
              </a:ext>
            </a:extLst>
          </p:cNvPr>
          <p:cNvSpPr txBox="1"/>
          <p:nvPr/>
        </p:nvSpPr>
        <p:spPr>
          <a:xfrm>
            <a:off x="7446172" y="4210726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ÁREA: </a:t>
            </a:r>
            <a:r>
              <a:rPr lang="es-CL" dirty="0"/>
              <a:t>7 x 5 = </a:t>
            </a:r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cm</a:t>
            </a:r>
            <a:r>
              <a:rPr lang="es-CL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C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7C9D79CC-7FED-41CD-88E7-2DA01832FB3A}"/>
              </a:ext>
            </a:extLst>
          </p:cNvPr>
          <p:cNvSpPr txBox="1"/>
          <p:nvPr/>
        </p:nvSpPr>
        <p:spPr>
          <a:xfrm>
            <a:off x="7446172" y="5692917"/>
            <a:ext cx="3755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ÁREA: </a:t>
            </a:r>
            <a:r>
              <a:rPr lang="es-CL" dirty="0"/>
              <a:t>7 x 7 = </a:t>
            </a:r>
            <a:r>
              <a:rPr lang="es-CL" b="1" dirty="0">
                <a:latin typeface="Calibri" panose="020F0502020204030204" pitchFamily="34" charset="0"/>
                <a:cs typeface="Times New Roman" panose="02020603050405020304" pitchFamily="18" charset="0"/>
              </a:rPr>
              <a:t>49</a:t>
            </a:r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cm</a:t>
            </a:r>
            <a:r>
              <a:rPr lang="es-CL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C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Sonido grabado">
            <a:hlinkClick r:id="" action="ppaction://media"/>
            <a:extLst>
              <a:ext uri="{FF2B5EF4-FFF2-40B4-BE49-F238E27FC236}">
                <a16:creationId xmlns="" xmlns:a16="http://schemas.microsoft.com/office/drawing/2014/main" id="{E6270B41-B411-48B2-A418-FB22A2834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2747" y="5654817"/>
            <a:ext cx="406400" cy="406400"/>
          </a:xfrm>
          <a:prstGeom prst="rect">
            <a:avLst/>
          </a:prstGeom>
        </p:spPr>
      </p:pic>
      <p:sp>
        <p:nvSpPr>
          <p:cNvPr id="27" name="Flecha: a la derecha 26">
            <a:extLst>
              <a:ext uri="{FF2B5EF4-FFF2-40B4-BE49-F238E27FC236}">
                <a16:creationId xmlns="" xmlns:a16="http://schemas.microsoft.com/office/drawing/2014/main" id="{B9EB8B4D-E567-4257-B050-60D9683F8104}"/>
              </a:ext>
            </a:extLst>
          </p:cNvPr>
          <p:cNvSpPr/>
          <p:nvPr/>
        </p:nvSpPr>
        <p:spPr>
          <a:xfrm>
            <a:off x="9774244" y="6406140"/>
            <a:ext cx="1154903" cy="3693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27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9EE0409-E476-44E2-93CB-8F6603BF4501}"/>
              </a:ext>
            </a:extLst>
          </p:cNvPr>
          <p:cNvSpPr txBox="1"/>
          <p:nvPr/>
        </p:nvSpPr>
        <p:spPr>
          <a:xfrm>
            <a:off x="2257425" y="676275"/>
            <a:ext cx="60388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CCCCFF"/>
                </a:solidFill>
              </a:rPr>
              <a:t>35</a:t>
            </a:r>
            <a:r>
              <a:rPr lang="es-CL" sz="4000" dirty="0"/>
              <a:t> x 2=</a:t>
            </a:r>
            <a:r>
              <a:rPr lang="es-C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70 cm</a:t>
            </a:r>
            <a:r>
              <a:rPr lang="es-CL" sz="4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CL" sz="4000" dirty="0"/>
              <a:t> </a:t>
            </a:r>
          </a:p>
          <a:p>
            <a:endParaRPr lang="es-CL" sz="4000" dirty="0"/>
          </a:p>
          <a:p>
            <a:r>
              <a:rPr lang="es-CL" sz="4000" b="1" dirty="0">
                <a:solidFill>
                  <a:srgbClr val="CCFFCC"/>
                </a:solidFill>
              </a:rPr>
              <a:t>35</a:t>
            </a:r>
            <a:r>
              <a:rPr lang="es-CL" sz="4000" dirty="0"/>
              <a:t> x 2= </a:t>
            </a:r>
            <a:r>
              <a:rPr lang="es-C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cm</a:t>
            </a:r>
            <a:r>
              <a:rPr lang="es-CL" sz="4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CL" sz="4000" dirty="0"/>
              <a:t> </a:t>
            </a:r>
          </a:p>
          <a:p>
            <a:endParaRPr lang="es-CL" sz="4000" dirty="0"/>
          </a:p>
          <a:p>
            <a:r>
              <a:rPr lang="es-CL" sz="4000" b="1" dirty="0">
                <a:solidFill>
                  <a:srgbClr val="CCECFF"/>
                </a:solidFill>
              </a:rPr>
              <a:t>49</a:t>
            </a:r>
            <a:r>
              <a:rPr lang="es-CL" sz="4000" dirty="0"/>
              <a:t> x 2 = </a:t>
            </a:r>
            <a:r>
              <a:rPr lang="es-CL" sz="4000" b="1" dirty="0"/>
              <a:t>98</a:t>
            </a:r>
            <a:r>
              <a:rPr lang="es-CL" sz="4000" dirty="0"/>
              <a:t> </a:t>
            </a:r>
            <a:r>
              <a:rPr lang="es-C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s-CL" sz="4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CL" sz="40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8359A8F-FC8C-46F7-90CD-C3408DB772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09" t="37360" r="26719" b="30556"/>
          <a:stretch/>
        </p:blipFill>
        <p:spPr>
          <a:xfrm>
            <a:off x="6653212" y="670248"/>
            <a:ext cx="3286125" cy="3176126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="" xmlns:a16="http://schemas.microsoft.com/office/drawing/2014/main" id="{A395C037-C45C-41E6-987B-0C9A997481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311525"/>
            <a:ext cx="406400" cy="406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E8ED7A2-58AE-43B3-8618-555F4B279ED6}"/>
              </a:ext>
            </a:extLst>
          </p:cNvPr>
          <p:cNvSpPr txBox="1"/>
          <p:nvPr/>
        </p:nvSpPr>
        <p:spPr>
          <a:xfrm>
            <a:off x="2424112" y="4333101"/>
            <a:ext cx="422910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3000" b="1" dirty="0">
                <a:solidFill>
                  <a:srgbClr val="CCCCFF"/>
                </a:solidFill>
              </a:rPr>
              <a:t>70</a:t>
            </a:r>
            <a:r>
              <a:rPr lang="es-CL" sz="3000" b="1" dirty="0"/>
              <a:t> + </a:t>
            </a:r>
            <a:r>
              <a:rPr lang="es-CL" sz="3000" b="1" dirty="0">
                <a:solidFill>
                  <a:srgbClr val="CCFFCC"/>
                </a:solidFill>
              </a:rPr>
              <a:t>70</a:t>
            </a:r>
            <a:r>
              <a:rPr lang="es-CL" sz="3000" b="1" dirty="0"/>
              <a:t> + </a:t>
            </a:r>
            <a:r>
              <a:rPr lang="es-CL" sz="3000" b="1" dirty="0">
                <a:solidFill>
                  <a:srgbClr val="CCECFF"/>
                </a:solidFill>
              </a:rPr>
              <a:t>98</a:t>
            </a:r>
            <a:r>
              <a:rPr lang="es-CL" sz="3000" b="1" dirty="0"/>
              <a:t>= 238 </a:t>
            </a:r>
            <a:r>
              <a:rPr lang="es-C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s-CL" sz="3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CL" sz="3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9C766DD-2942-42D8-BFAB-E3AFD0CB9C1E}"/>
              </a:ext>
            </a:extLst>
          </p:cNvPr>
          <p:cNvSpPr txBox="1"/>
          <p:nvPr/>
        </p:nvSpPr>
        <p:spPr>
          <a:xfrm>
            <a:off x="2424112" y="5467350"/>
            <a:ext cx="677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RESPUESTA: </a:t>
            </a:r>
            <a:r>
              <a:rPr lang="es-CL" dirty="0"/>
              <a:t>Por lo tanto el área total del paralelepípedo es de </a:t>
            </a:r>
            <a:r>
              <a:rPr lang="es-CL" sz="1800" b="1" dirty="0"/>
              <a:t>238 </a:t>
            </a:r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s-CL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5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CF2142-C30A-4807-812E-00FEB439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s-CL" b="1" dirty="0">
                <a:solidFill>
                  <a:schemeClr val="accent2">
                    <a:lumMod val="75000"/>
                  </a:schemeClr>
                </a:solidFill>
              </a:rPr>
              <a:t>DESARROLLA LOS SIGUIENTES EJERCICIOS SIGUIENDO LA EXPLICACIÓN ANTERIOR: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31EA47-4C00-42DD-B22F-C6896D405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1" t="38055" r="59687" b="35000"/>
          <a:stretch/>
        </p:blipFill>
        <p:spPr>
          <a:xfrm>
            <a:off x="1650082" y="2911475"/>
            <a:ext cx="2842967" cy="35814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EAF9B509-481B-43C5-8707-7ED24315EB3A}"/>
              </a:ext>
            </a:extLst>
          </p:cNvPr>
          <p:cNvSpPr/>
          <p:nvPr/>
        </p:nvSpPr>
        <p:spPr>
          <a:xfrm>
            <a:off x="5293643" y="2771775"/>
            <a:ext cx="5219700" cy="3514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4535CEA-16A7-4122-8A09-4D8636E77090}"/>
              </a:ext>
            </a:extLst>
          </p:cNvPr>
          <p:cNvSpPr txBox="1"/>
          <p:nvPr/>
        </p:nvSpPr>
        <p:spPr>
          <a:xfrm>
            <a:off x="5510212" y="2913340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DESARROLLO: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47AA1C53-137A-4F08-BEBF-82AD61CEA640}"/>
              </a:ext>
            </a:extLst>
          </p:cNvPr>
          <p:cNvSpPr txBox="1"/>
          <p:nvPr/>
        </p:nvSpPr>
        <p:spPr>
          <a:xfrm>
            <a:off x="2066925" y="1857375"/>
            <a:ext cx="344328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CALCULAR ÁREA: </a:t>
            </a:r>
          </a:p>
        </p:txBody>
      </p:sp>
    </p:spTree>
    <p:extLst>
      <p:ext uri="{BB962C8B-B14F-4D97-AF65-F5344CB8AC3E}">
        <p14:creationId xmlns:p14="http://schemas.microsoft.com/office/powerpoint/2010/main" val="21687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1A70989-3A4D-49F9-9993-200292859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25" t="48889" r="22578" b="26389"/>
          <a:stretch/>
        </p:blipFill>
        <p:spPr>
          <a:xfrm>
            <a:off x="1524001" y="1712957"/>
            <a:ext cx="4762500" cy="343208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409C99F-331C-4F75-A11F-7BCECA4E34C4}"/>
              </a:ext>
            </a:extLst>
          </p:cNvPr>
          <p:cNvSpPr/>
          <p:nvPr/>
        </p:nvSpPr>
        <p:spPr>
          <a:xfrm>
            <a:off x="6286501" y="952500"/>
            <a:ext cx="5105399" cy="4743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0B5D8F8-3246-40D1-9495-233BEE6172F6}"/>
              </a:ext>
            </a:extLst>
          </p:cNvPr>
          <p:cNvSpPr txBox="1"/>
          <p:nvPr/>
        </p:nvSpPr>
        <p:spPr>
          <a:xfrm>
            <a:off x="6648450" y="134302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DESARROLLO:</a:t>
            </a:r>
          </a:p>
        </p:txBody>
      </p:sp>
    </p:spTree>
    <p:extLst>
      <p:ext uri="{BB962C8B-B14F-4D97-AF65-F5344CB8AC3E}">
        <p14:creationId xmlns:p14="http://schemas.microsoft.com/office/powerpoint/2010/main" val="224020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189</Words>
  <Application>Microsoft Office PowerPoint</Application>
  <PresentationFormat>Panorámica</PresentationFormat>
  <Paragraphs>28</Paragraphs>
  <Slides>6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Tema de Office</vt:lpstr>
      <vt:lpstr>“ÁREA DE UN PARALELEPÍPEDO”</vt:lpstr>
      <vt:lpstr>¿Qué es un paralelepípedo?</vt:lpstr>
      <vt:lpstr>PARA CALCULAR EL ÁREA DE UN PARALELEPÍPEDO:</vt:lpstr>
      <vt:lpstr>Presentación de PowerPoint</vt:lpstr>
      <vt:lpstr>DESARROLLA LOS SIGUIENTES EJERCICIOS SIGUIENDO LA EXPLICACIÓN ANTERIOR: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“ÁREA DE UN PARALELEPIPEDO”</dc:title>
  <dc:creator>Alumno</dc:creator>
  <cp:lastModifiedBy>seba110120@gmail.com</cp:lastModifiedBy>
  <cp:revision>6</cp:revision>
  <dcterms:created xsi:type="dcterms:W3CDTF">2020-09-20T17:07:05Z</dcterms:created>
  <dcterms:modified xsi:type="dcterms:W3CDTF">2020-09-27T19:30:27Z</dcterms:modified>
</cp:coreProperties>
</file>