
<file path=[Content_Types].xml><?xml version="1.0" encoding="utf-8"?>
<Types xmlns="http://schemas.openxmlformats.org/package/2006/content-types">
  <Default Extension="png" ContentType="image/png"/>
  <Default Extension="jpeg" ContentType="image/jpeg"/>
  <Default Extension="m4a" ContentType="audio/mp4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87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934FC22-9827-4A32-A967-40FD8E42BF27}" type="datetime1">
              <a:rPr lang="es-ES" smtClean="0"/>
              <a:t>27/09/2020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2392CCB-FF08-4D29-8DA3-E1FD86044808}" type="slidenum">
              <a:rPr lang="es-ES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6A547B1-25D5-4C41-B2DB-3AA620AEC05D}" type="datetime1">
              <a:rPr lang="es-ES" noProof="0" smtClean="0"/>
              <a:t>27/09/2020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8706C7-F2C3-48B6-8A22-C484D800B5D4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8706C7-F2C3-48B6-8A22-C484D800B5D4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30984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-2" y="295863"/>
            <a:ext cx="12188827" cy="6323264"/>
            <a:chOff x="-2" y="295863"/>
            <a:chExt cx="12188827" cy="6323264"/>
          </a:xfrm>
        </p:grpSpPr>
        <p:sp>
          <p:nvSpPr>
            <p:cNvPr id="33" name="Rectángulo 32"/>
            <p:cNvSpPr/>
            <p:nvPr/>
          </p:nvSpPr>
          <p:spPr>
            <a:xfrm>
              <a:off x="-1" y="1905000"/>
              <a:ext cx="12188826" cy="320040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es-ES" noProof="0" dirty="0"/>
            </a:p>
          </p:txBody>
        </p:sp>
        <p:sp>
          <p:nvSpPr>
            <p:cNvPr id="34" name="Rectángulo 33"/>
            <p:cNvSpPr/>
            <p:nvPr/>
          </p:nvSpPr>
          <p:spPr>
            <a:xfrm>
              <a:off x="-2" y="1795132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es-ES" noProof="0" dirty="0"/>
            </a:p>
          </p:txBody>
        </p:sp>
        <p:sp>
          <p:nvSpPr>
            <p:cNvPr id="35" name="Rectángulo 34"/>
            <p:cNvSpPr/>
            <p:nvPr/>
          </p:nvSpPr>
          <p:spPr>
            <a:xfrm>
              <a:off x="-2" y="5142116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es-ES" noProof="0" dirty="0"/>
            </a:p>
          </p:txBody>
        </p:sp>
        <p:sp>
          <p:nvSpPr>
            <p:cNvPr id="36" name="Elipse 2"/>
            <p:cNvSpPr>
              <a:spLocks noChangeArrowheads="1"/>
            </p:cNvSpPr>
            <p:nvPr/>
          </p:nvSpPr>
          <p:spPr bwMode="grayWhite">
            <a:xfrm>
              <a:off x="534293" y="5791419"/>
              <a:ext cx="716336" cy="739723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37" name="Elipse 3"/>
            <p:cNvSpPr>
              <a:spLocks noChangeArrowheads="1"/>
            </p:cNvSpPr>
            <p:nvPr/>
          </p:nvSpPr>
          <p:spPr bwMode="grayWhite">
            <a:xfrm>
              <a:off x="696482" y="5958903"/>
              <a:ext cx="106437" cy="10991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38" name="Elipse 5"/>
            <p:cNvSpPr>
              <a:spLocks noChangeArrowheads="1"/>
            </p:cNvSpPr>
            <p:nvPr/>
          </p:nvSpPr>
          <p:spPr bwMode="grayWhite">
            <a:xfrm>
              <a:off x="213400" y="5778215"/>
              <a:ext cx="310863" cy="321012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39" name="Elipse 6"/>
            <p:cNvSpPr>
              <a:spLocks noChangeArrowheads="1"/>
            </p:cNvSpPr>
            <p:nvPr/>
          </p:nvSpPr>
          <p:spPr bwMode="grayWhite">
            <a:xfrm>
              <a:off x="284358" y="5851489"/>
              <a:ext cx="40547" cy="418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0" name="Elipse 8"/>
            <p:cNvSpPr>
              <a:spLocks noChangeArrowheads="1"/>
            </p:cNvSpPr>
            <p:nvPr/>
          </p:nvSpPr>
          <p:spPr bwMode="grayWhite">
            <a:xfrm>
              <a:off x="10486137" y="5404864"/>
              <a:ext cx="473052" cy="488496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1" name="Elipse 9"/>
            <p:cNvSpPr>
              <a:spLocks noChangeArrowheads="1"/>
            </p:cNvSpPr>
            <p:nvPr/>
          </p:nvSpPr>
          <p:spPr bwMode="grayWhite">
            <a:xfrm>
              <a:off x="10594263" y="5516520"/>
              <a:ext cx="65889" cy="6804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2" name="Elipse 11"/>
            <p:cNvSpPr>
              <a:spLocks noChangeArrowheads="1"/>
            </p:cNvSpPr>
            <p:nvPr/>
          </p:nvSpPr>
          <p:spPr bwMode="grayWhite">
            <a:xfrm>
              <a:off x="6575012" y="6214373"/>
              <a:ext cx="391957" cy="404754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3" name="Elipse 12"/>
            <p:cNvSpPr>
              <a:spLocks noChangeArrowheads="1"/>
            </p:cNvSpPr>
            <p:nvPr/>
          </p:nvSpPr>
          <p:spPr bwMode="grayWhite">
            <a:xfrm>
              <a:off x="6664554" y="6306838"/>
              <a:ext cx="54063" cy="5582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4" name="Elipse 14"/>
            <p:cNvSpPr>
              <a:spLocks noChangeArrowheads="1"/>
            </p:cNvSpPr>
            <p:nvPr/>
          </p:nvSpPr>
          <p:spPr bwMode="grayWhite">
            <a:xfrm>
              <a:off x="3520863" y="5733822"/>
              <a:ext cx="391957" cy="404754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5" name="Elipse 15"/>
            <p:cNvSpPr>
              <a:spLocks noChangeArrowheads="1"/>
            </p:cNvSpPr>
            <p:nvPr/>
          </p:nvSpPr>
          <p:spPr bwMode="grayWhite">
            <a:xfrm>
              <a:off x="3610405" y="5826287"/>
              <a:ext cx="54063" cy="5582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6" name="Elipse 17"/>
            <p:cNvSpPr>
              <a:spLocks noChangeArrowheads="1"/>
            </p:cNvSpPr>
            <p:nvPr/>
          </p:nvSpPr>
          <p:spPr bwMode="grayWhite">
            <a:xfrm>
              <a:off x="5845161" y="295863"/>
              <a:ext cx="716336" cy="739723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7" name="Elipse 18"/>
            <p:cNvSpPr>
              <a:spLocks noChangeArrowheads="1"/>
            </p:cNvSpPr>
            <p:nvPr/>
          </p:nvSpPr>
          <p:spPr bwMode="grayWhite">
            <a:xfrm>
              <a:off x="6007350" y="463347"/>
              <a:ext cx="106437" cy="10991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8" name="Elipse 20"/>
            <p:cNvSpPr>
              <a:spLocks noChangeArrowheads="1"/>
            </p:cNvSpPr>
            <p:nvPr/>
          </p:nvSpPr>
          <p:spPr bwMode="grayWhite">
            <a:xfrm>
              <a:off x="5439688" y="630832"/>
              <a:ext cx="391957" cy="404754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49" name="Elipse 21"/>
            <p:cNvSpPr>
              <a:spLocks noChangeArrowheads="1"/>
            </p:cNvSpPr>
            <p:nvPr/>
          </p:nvSpPr>
          <p:spPr bwMode="grayWhite">
            <a:xfrm>
              <a:off x="5529230" y="723297"/>
              <a:ext cx="54063" cy="5582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50" name="Elipse 23"/>
            <p:cNvSpPr>
              <a:spLocks noChangeArrowheads="1"/>
            </p:cNvSpPr>
            <p:nvPr/>
          </p:nvSpPr>
          <p:spPr bwMode="grayWhite">
            <a:xfrm>
              <a:off x="6575012" y="295863"/>
              <a:ext cx="391957" cy="404754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51" name="Elipse 24"/>
            <p:cNvSpPr>
              <a:spLocks noChangeArrowheads="1"/>
            </p:cNvSpPr>
            <p:nvPr/>
          </p:nvSpPr>
          <p:spPr bwMode="grayWhite">
            <a:xfrm>
              <a:off x="6664554" y="388328"/>
              <a:ext cx="54063" cy="5582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52" name="Elipse 26"/>
            <p:cNvSpPr>
              <a:spLocks noChangeArrowheads="1"/>
            </p:cNvSpPr>
            <p:nvPr/>
          </p:nvSpPr>
          <p:spPr bwMode="grayWhite">
            <a:xfrm>
              <a:off x="11218217" y="589639"/>
              <a:ext cx="554146" cy="572239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53" name="Elipse 27"/>
            <p:cNvSpPr>
              <a:spLocks noChangeArrowheads="1"/>
            </p:cNvSpPr>
            <p:nvPr/>
          </p:nvSpPr>
          <p:spPr bwMode="grayWhite">
            <a:xfrm>
              <a:off x="11344927" y="720486"/>
              <a:ext cx="79405" cy="8199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54" name="Elipse 29"/>
            <p:cNvSpPr>
              <a:spLocks noChangeArrowheads="1"/>
            </p:cNvSpPr>
            <p:nvPr/>
          </p:nvSpPr>
          <p:spPr bwMode="grayWhite">
            <a:xfrm>
              <a:off x="11312827" y="1372978"/>
              <a:ext cx="229768" cy="237270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55" name="Elipse 30"/>
            <p:cNvSpPr>
              <a:spLocks noChangeArrowheads="1"/>
            </p:cNvSpPr>
            <p:nvPr/>
          </p:nvSpPr>
          <p:spPr bwMode="grayWhite">
            <a:xfrm>
              <a:off x="11366890" y="1428806"/>
              <a:ext cx="27032" cy="2791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56" name="Elipse 32"/>
            <p:cNvSpPr>
              <a:spLocks noChangeArrowheads="1"/>
            </p:cNvSpPr>
            <p:nvPr/>
          </p:nvSpPr>
          <p:spPr bwMode="grayWhite">
            <a:xfrm>
              <a:off x="1303864" y="669938"/>
              <a:ext cx="554146" cy="572239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57" name="Elipse 33"/>
            <p:cNvSpPr>
              <a:spLocks noChangeArrowheads="1"/>
            </p:cNvSpPr>
            <p:nvPr/>
          </p:nvSpPr>
          <p:spPr bwMode="grayWhite">
            <a:xfrm>
              <a:off x="1428885" y="799041"/>
              <a:ext cx="81095" cy="8374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58" name="Elipse 35"/>
            <p:cNvSpPr>
              <a:spLocks noChangeArrowheads="1"/>
            </p:cNvSpPr>
            <p:nvPr/>
          </p:nvSpPr>
          <p:spPr bwMode="grayWhite">
            <a:xfrm>
              <a:off x="1871526" y="837422"/>
              <a:ext cx="391957" cy="404754"/>
            </a:xfrm>
            <a:prstGeom prst="ellipse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  <p:sp>
          <p:nvSpPr>
            <p:cNvPr id="59" name="Elipse 36"/>
            <p:cNvSpPr>
              <a:spLocks noChangeArrowheads="1"/>
            </p:cNvSpPr>
            <p:nvPr/>
          </p:nvSpPr>
          <p:spPr bwMode="grayWhite">
            <a:xfrm>
              <a:off x="1961068" y="929887"/>
              <a:ext cx="54063" cy="5582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rtlCol="0" anchor="ctr"/>
            <a:lstStyle/>
            <a:p>
              <a:pPr rtl="0"/>
              <a:endParaRPr lang="es-ES" noProof="0" dirty="0"/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rtlCol="0" anchor="b"/>
          <a:lstStyle>
            <a:lvl1pPr algn="ctr">
              <a:defRPr sz="540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C37DDA-9ED7-415A-AE94-1D72D061DEE8}" type="datetime1">
              <a:rPr lang="es-ES" noProof="0" smtClean="0"/>
              <a:t>27/09/2020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0891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B04194-5C67-4694-B614-82481D341B0F}" type="datetime1">
              <a:rPr lang="es-ES" noProof="0" smtClean="0"/>
              <a:t>27/09/2020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4470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BD02FD-A02D-4030-963A-4DAE7954223A}" type="datetime1">
              <a:rPr lang="es-ES" noProof="0" smtClean="0"/>
              <a:t>27/09/2020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825529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0113EB-5EAF-486C-8A99-72E06E288E09}" type="datetime1">
              <a:rPr lang="es-ES" noProof="0" smtClean="0"/>
              <a:t>27/09/2020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19496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rtlCol="0" anchor="b">
            <a:normAutofit/>
          </a:bodyPr>
          <a:lstStyle>
            <a:lvl1pPr algn="ctr">
              <a:defRPr sz="5400" b="1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rtlCol="0"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7DCA13-EF06-4C46-9FD8-983B56737B0B}" type="datetime1">
              <a:rPr lang="es-ES" noProof="0" smtClean="0"/>
              <a:t>27/09/2020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19080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 hasCustomPrompt="1"/>
          </p:nvPr>
        </p:nvSpPr>
        <p:spPr>
          <a:xfrm>
            <a:off x="1341120" y="1901952"/>
            <a:ext cx="4572000" cy="4123944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/>
            </a:lvl5pPr>
            <a:lvl6pPr>
              <a:defRPr/>
            </a:lvl6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  <a:p>
            <a:pPr lvl="5" rtl="0"/>
            <a:r>
              <a:rPr lang="es-ES" noProof="0" dirty="0"/>
              <a:t>nosotros</a:t>
            </a:r>
          </a:p>
          <a:p>
            <a:pPr lvl="5" rtl="0"/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77A345-1541-4AE2-93DD-F8A6B8CF7DD4}" type="datetime1">
              <a:rPr lang="es-ES" noProof="0" smtClean="0"/>
              <a:t>27/09/2020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7921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87036FD-285D-47CA-978D-8FD13F00D4D6}" type="datetime1">
              <a:rPr lang="es-ES" noProof="0" smtClean="0"/>
              <a:t>27/09/2020</a:t>
            </a:fld>
            <a:endParaRPr lang="es-ES" noProof="0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526009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957C36-FC48-4672-874D-64A82C398D41}" type="datetime1">
              <a:rPr lang="es-ES" noProof="0" smtClean="0"/>
              <a:t>27/09/2020</a:t>
            </a:fld>
            <a:endParaRPr lang="es-ES" noProof="0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6083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Rectángulo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es-ES" noProof="0" dirty="0"/>
            </a:p>
          </p:txBody>
        </p:sp>
        <p:sp>
          <p:nvSpPr>
            <p:cNvPr id="7" name="Rectángulo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es-ES" noProof="0" dirty="0"/>
            </a:p>
          </p:txBody>
        </p:sp>
      </p:grp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8ED9E1-16A1-4C98-B1E4-D477D1E21259}" type="datetime1">
              <a:rPr lang="es-ES" noProof="0" smtClean="0"/>
              <a:t>27/09/2020</a:t>
            </a:fld>
            <a:endParaRPr lang="es-ES" noProof="0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20604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Rectángulo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es-ES" noProof="0" dirty="0"/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es-ES" noProof="0" dirty="0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rtlCol="0" anchor="b">
            <a:normAutofit/>
          </a:bodyPr>
          <a:lstStyle>
            <a:lvl1pPr>
              <a:defRPr sz="3400" b="1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727CA4-BB75-485F-9D95-519CEC27000A}" type="datetime1">
              <a:rPr lang="es-ES" noProof="0" smtClean="0"/>
              <a:t>27/09/2020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8056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Rectángulo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es-ES" noProof="0" dirty="0"/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es-ES" noProof="0" dirty="0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rtlCol="0" anchor="b">
            <a:normAutofit/>
          </a:bodyPr>
          <a:lstStyle>
            <a:lvl1pPr>
              <a:defRPr sz="3400" b="1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671630-EDE6-42F7-8DE3-A64E6862094C}" type="datetime1">
              <a:rPr lang="es-ES" noProof="0" smtClean="0"/>
              <a:t>27/09/2020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C749032-2A07-4AE8-BA90-74324CAE0C8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00957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rupo 162"/>
          <p:cNvGrpSpPr/>
          <p:nvPr/>
        </p:nvGrpSpPr>
        <p:grpSpPr>
          <a:xfrm>
            <a:off x="7873" y="-19258"/>
            <a:ext cx="12188953" cy="6869723"/>
            <a:chOff x="7873" y="-19258"/>
            <a:chExt cx="12188953" cy="6869723"/>
          </a:xfrm>
        </p:grpSpPr>
        <p:sp>
          <p:nvSpPr>
            <p:cNvPr id="10" name="Rectángulo 9"/>
            <p:cNvSpPr/>
            <p:nvPr/>
          </p:nvSpPr>
          <p:spPr>
            <a:xfrm>
              <a:off x="7873" y="-19258"/>
              <a:ext cx="12188952" cy="6858000"/>
            </a:xfrm>
            <a:prstGeom prst="rect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  <p:grpSp>
          <p:nvGrpSpPr>
            <p:cNvPr id="9" name="Grupo 8"/>
            <p:cNvGrpSpPr/>
            <p:nvPr/>
          </p:nvGrpSpPr>
          <p:grpSpPr>
            <a:xfrm>
              <a:off x="7999" y="6472513"/>
              <a:ext cx="12188827" cy="377952"/>
              <a:chOff x="-1" y="6480048"/>
              <a:chExt cx="12188827" cy="377952"/>
            </a:xfrm>
          </p:grpSpPr>
          <p:sp>
            <p:nvSpPr>
              <p:cNvPr id="7" name="Rectángulo 6"/>
              <p:cNvSpPr/>
              <p:nvPr/>
            </p:nvSpPr>
            <p:spPr>
              <a:xfrm>
                <a:off x="0" y="6583680"/>
                <a:ext cx="12188826" cy="274320"/>
              </a:xfrm>
              <a:prstGeom prst="rect">
                <a:avLst/>
              </a:prstGeom>
              <a:gradFill flip="none" rotWithShape="1">
                <a:gsLst>
                  <a:gs pos="100000">
                    <a:schemeClr val="accent1">
                      <a:alpha val="50000"/>
                    </a:schemeClr>
                  </a:gs>
                  <a:gs pos="0">
                    <a:schemeClr val="accent1">
                      <a:lumMod val="60000"/>
                      <a:lumOff val="40000"/>
                      <a:alpha val="5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 rtl="0"/>
                <a:endParaRPr lang="es-ES" noProof="0" dirty="0"/>
              </a:p>
            </p:txBody>
          </p:sp>
          <p:sp>
            <p:nvSpPr>
              <p:cNvPr id="8" name="Rectángulo 7"/>
              <p:cNvSpPr/>
              <p:nvPr/>
            </p:nvSpPr>
            <p:spPr>
              <a:xfrm>
                <a:off x="-1" y="6480048"/>
                <a:ext cx="12188826" cy="73152"/>
              </a:xfrm>
              <a:prstGeom prst="rect">
                <a:avLst/>
              </a:prstGeom>
              <a:gradFill flip="none" rotWithShape="1">
                <a:gsLst>
                  <a:gs pos="100000">
                    <a:schemeClr val="accent1">
                      <a:alpha val="80000"/>
                    </a:schemeClr>
                  </a:gs>
                  <a:gs pos="0">
                    <a:schemeClr val="accent1">
                      <a:lumMod val="60000"/>
                      <a:lumOff val="40000"/>
                      <a:alpha val="8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 rtl="0"/>
                <a:endParaRPr lang="es-ES" noProof="0" dirty="0"/>
              </a:p>
            </p:txBody>
          </p:sp>
        </p:grpSp>
        <p:grpSp>
          <p:nvGrpSpPr>
            <p:cNvPr id="48" name="Grupo 47" hidden="1"/>
            <p:cNvGrpSpPr/>
            <p:nvPr/>
          </p:nvGrpSpPr>
          <p:grpSpPr>
            <a:xfrm>
              <a:off x="14350" y="-7605"/>
              <a:ext cx="11722100" cy="6536383"/>
              <a:chOff x="6350" y="6350"/>
              <a:chExt cx="11722100" cy="6536383"/>
            </a:xfrm>
          </p:grpSpPr>
          <p:grpSp>
            <p:nvGrpSpPr>
              <p:cNvPr id="11" name="Grupo 9"/>
              <p:cNvGrpSpPr>
                <a:grpSpLocks/>
              </p:cNvGrpSpPr>
              <p:nvPr/>
            </p:nvGrpSpPr>
            <p:grpSpPr bwMode="auto">
              <a:xfrm>
                <a:off x="6350" y="5340350"/>
                <a:ext cx="673100" cy="673100"/>
                <a:chOff x="4" y="3364"/>
                <a:chExt cx="424" cy="424"/>
              </a:xfrm>
            </p:grpSpPr>
            <p:sp>
              <p:nvSpPr>
                <p:cNvPr id="45" name="Elipse 7"/>
                <p:cNvSpPr>
                  <a:spLocks noChangeArrowheads="1"/>
                </p:cNvSpPr>
                <p:nvPr/>
              </p:nvSpPr>
              <p:spPr bwMode="grayWhite">
                <a:xfrm>
                  <a:off x="4" y="3364"/>
                  <a:ext cx="424" cy="424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46" name="Elipse 8"/>
                <p:cNvSpPr>
                  <a:spLocks noChangeArrowheads="1"/>
                </p:cNvSpPr>
                <p:nvPr/>
              </p:nvSpPr>
              <p:spPr bwMode="grayWhite">
                <a:xfrm>
                  <a:off x="100" y="3460"/>
                  <a:ext cx="63" cy="63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12" name="Grupo 12"/>
              <p:cNvGrpSpPr>
                <a:grpSpLocks/>
              </p:cNvGrpSpPr>
              <p:nvPr/>
            </p:nvGrpSpPr>
            <p:grpSpPr bwMode="auto">
              <a:xfrm>
                <a:off x="539750" y="5873750"/>
                <a:ext cx="292100" cy="292100"/>
                <a:chOff x="340" y="3700"/>
                <a:chExt cx="184" cy="184"/>
              </a:xfrm>
            </p:grpSpPr>
            <p:sp>
              <p:nvSpPr>
                <p:cNvPr id="43" name="Elipse 10"/>
                <p:cNvSpPr>
                  <a:spLocks noChangeArrowheads="1"/>
                </p:cNvSpPr>
                <p:nvPr/>
              </p:nvSpPr>
              <p:spPr bwMode="grayWhite">
                <a:xfrm>
                  <a:off x="340" y="3700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44" name="Elipse 11"/>
                <p:cNvSpPr>
                  <a:spLocks noChangeArrowheads="1"/>
                </p:cNvSpPr>
                <p:nvPr/>
              </p:nvSpPr>
              <p:spPr bwMode="grayWhite">
                <a:xfrm>
                  <a:off x="382" y="3742"/>
                  <a:ext cx="24" cy="24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13" name="Grupo 15"/>
              <p:cNvGrpSpPr>
                <a:grpSpLocks/>
              </p:cNvGrpSpPr>
              <p:nvPr/>
            </p:nvGrpSpPr>
            <p:grpSpPr bwMode="auto">
              <a:xfrm>
                <a:off x="131763" y="6038850"/>
                <a:ext cx="444500" cy="444500"/>
                <a:chOff x="83" y="3804"/>
                <a:chExt cx="280" cy="280"/>
              </a:xfrm>
            </p:grpSpPr>
            <p:sp>
              <p:nvSpPr>
                <p:cNvPr id="41" name="Elipse 13"/>
                <p:cNvSpPr>
                  <a:spLocks noChangeArrowheads="1"/>
                </p:cNvSpPr>
                <p:nvPr/>
              </p:nvSpPr>
              <p:spPr bwMode="grayWhite">
                <a:xfrm>
                  <a:off x="83" y="3804"/>
                  <a:ext cx="280" cy="28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42" name="Elipse 14"/>
                <p:cNvSpPr>
                  <a:spLocks noChangeArrowheads="1"/>
                </p:cNvSpPr>
                <p:nvPr/>
              </p:nvSpPr>
              <p:spPr bwMode="grayWhite">
                <a:xfrm>
                  <a:off x="147" y="3868"/>
                  <a:ext cx="39" cy="39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14" name="Grupo 18"/>
              <p:cNvGrpSpPr>
                <a:grpSpLocks/>
              </p:cNvGrpSpPr>
              <p:nvPr/>
            </p:nvGrpSpPr>
            <p:grpSpPr bwMode="auto">
              <a:xfrm>
                <a:off x="2476500" y="6174433"/>
                <a:ext cx="368300" cy="368300"/>
                <a:chOff x="1560" y="4076"/>
                <a:chExt cx="232" cy="232"/>
              </a:xfrm>
            </p:grpSpPr>
            <p:sp>
              <p:nvSpPr>
                <p:cNvPr id="39" name="Elipse 16"/>
                <p:cNvSpPr>
                  <a:spLocks noChangeArrowheads="1"/>
                </p:cNvSpPr>
                <p:nvPr/>
              </p:nvSpPr>
              <p:spPr bwMode="grayWhite">
                <a:xfrm>
                  <a:off x="1560" y="4076"/>
                  <a:ext cx="232" cy="232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40" name="Elipse 17"/>
                <p:cNvSpPr>
                  <a:spLocks noChangeArrowheads="1"/>
                </p:cNvSpPr>
                <p:nvPr/>
              </p:nvSpPr>
              <p:spPr bwMode="grayWhite">
                <a:xfrm>
                  <a:off x="1613" y="4129"/>
                  <a:ext cx="32" cy="3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15" name="Grupo 21"/>
              <p:cNvGrpSpPr>
                <a:grpSpLocks/>
              </p:cNvGrpSpPr>
              <p:nvPr/>
            </p:nvGrpSpPr>
            <p:grpSpPr bwMode="auto">
              <a:xfrm>
                <a:off x="6350" y="4425950"/>
                <a:ext cx="368300" cy="368300"/>
                <a:chOff x="4" y="2788"/>
                <a:chExt cx="232" cy="232"/>
              </a:xfrm>
            </p:grpSpPr>
            <p:sp>
              <p:nvSpPr>
                <p:cNvPr id="37" name="Elipse 19"/>
                <p:cNvSpPr>
                  <a:spLocks noChangeArrowheads="1"/>
                </p:cNvSpPr>
                <p:nvPr/>
              </p:nvSpPr>
              <p:spPr bwMode="grayWhite">
                <a:xfrm>
                  <a:off x="4" y="2788"/>
                  <a:ext cx="232" cy="232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38" name="Elipse 20"/>
                <p:cNvSpPr>
                  <a:spLocks noChangeArrowheads="1"/>
                </p:cNvSpPr>
                <p:nvPr/>
              </p:nvSpPr>
              <p:spPr bwMode="grayWhite">
                <a:xfrm>
                  <a:off x="57" y="2841"/>
                  <a:ext cx="32" cy="3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16" name="Grupo 24"/>
              <p:cNvGrpSpPr>
                <a:grpSpLocks/>
              </p:cNvGrpSpPr>
              <p:nvPr/>
            </p:nvGrpSpPr>
            <p:grpSpPr bwMode="auto">
              <a:xfrm>
                <a:off x="10674350" y="5808663"/>
                <a:ext cx="673100" cy="673100"/>
                <a:chOff x="4132" y="3844"/>
                <a:chExt cx="424" cy="424"/>
              </a:xfrm>
            </p:grpSpPr>
            <p:sp>
              <p:nvSpPr>
                <p:cNvPr id="35" name="Elipse 22"/>
                <p:cNvSpPr>
                  <a:spLocks noChangeArrowheads="1"/>
                </p:cNvSpPr>
                <p:nvPr/>
              </p:nvSpPr>
              <p:spPr bwMode="grayWhite">
                <a:xfrm>
                  <a:off x="4132" y="3844"/>
                  <a:ext cx="424" cy="424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36" name="Elipse 23"/>
                <p:cNvSpPr>
                  <a:spLocks noChangeArrowheads="1"/>
                </p:cNvSpPr>
                <p:nvPr/>
              </p:nvSpPr>
              <p:spPr bwMode="grayWhite">
                <a:xfrm>
                  <a:off x="4228" y="3940"/>
                  <a:ext cx="63" cy="63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17" name="Grupo 27"/>
              <p:cNvGrpSpPr>
                <a:grpSpLocks/>
              </p:cNvGrpSpPr>
              <p:nvPr/>
            </p:nvGrpSpPr>
            <p:grpSpPr bwMode="auto">
              <a:xfrm>
                <a:off x="10293350" y="6113463"/>
                <a:ext cx="368300" cy="368300"/>
                <a:chOff x="3892" y="4036"/>
                <a:chExt cx="232" cy="232"/>
              </a:xfrm>
            </p:grpSpPr>
            <p:sp>
              <p:nvSpPr>
                <p:cNvPr id="33" name="Elipse 25"/>
                <p:cNvSpPr>
                  <a:spLocks noChangeArrowheads="1"/>
                </p:cNvSpPr>
                <p:nvPr/>
              </p:nvSpPr>
              <p:spPr bwMode="grayWhite">
                <a:xfrm>
                  <a:off x="3892" y="4036"/>
                  <a:ext cx="232" cy="232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34" name="Elipse 26"/>
                <p:cNvSpPr>
                  <a:spLocks noChangeArrowheads="1"/>
                </p:cNvSpPr>
                <p:nvPr/>
              </p:nvSpPr>
              <p:spPr bwMode="grayWhite">
                <a:xfrm>
                  <a:off x="3945" y="4089"/>
                  <a:ext cx="32" cy="3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18" name="Grupo 30"/>
              <p:cNvGrpSpPr>
                <a:grpSpLocks/>
              </p:cNvGrpSpPr>
              <p:nvPr/>
            </p:nvGrpSpPr>
            <p:grpSpPr bwMode="auto">
              <a:xfrm>
                <a:off x="11360150" y="5808663"/>
                <a:ext cx="368300" cy="368300"/>
                <a:chOff x="4564" y="3844"/>
                <a:chExt cx="232" cy="232"/>
              </a:xfrm>
            </p:grpSpPr>
            <p:sp>
              <p:nvSpPr>
                <p:cNvPr id="31" name="Elipse 28"/>
                <p:cNvSpPr>
                  <a:spLocks noChangeArrowheads="1"/>
                </p:cNvSpPr>
                <p:nvPr/>
              </p:nvSpPr>
              <p:spPr bwMode="grayWhite">
                <a:xfrm>
                  <a:off x="4564" y="3844"/>
                  <a:ext cx="232" cy="232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32" name="Elipse 29"/>
                <p:cNvSpPr>
                  <a:spLocks noChangeArrowheads="1"/>
                </p:cNvSpPr>
                <p:nvPr/>
              </p:nvSpPr>
              <p:spPr bwMode="grayWhite">
                <a:xfrm>
                  <a:off x="4617" y="3897"/>
                  <a:ext cx="32" cy="3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19" name="Grupo 33"/>
              <p:cNvGrpSpPr>
                <a:grpSpLocks/>
              </p:cNvGrpSpPr>
              <p:nvPr/>
            </p:nvGrpSpPr>
            <p:grpSpPr bwMode="auto">
              <a:xfrm>
                <a:off x="11087100" y="1901952"/>
                <a:ext cx="520700" cy="520700"/>
                <a:chOff x="5420" y="1139"/>
                <a:chExt cx="328" cy="328"/>
              </a:xfrm>
            </p:grpSpPr>
            <p:sp>
              <p:nvSpPr>
                <p:cNvPr id="29" name="Elipse 31"/>
                <p:cNvSpPr>
                  <a:spLocks noChangeArrowheads="1"/>
                </p:cNvSpPr>
                <p:nvPr/>
              </p:nvSpPr>
              <p:spPr bwMode="grayWhite">
                <a:xfrm>
                  <a:off x="5420" y="1139"/>
                  <a:ext cx="328" cy="328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30" name="Elipse 32"/>
                <p:cNvSpPr>
                  <a:spLocks noChangeArrowheads="1"/>
                </p:cNvSpPr>
                <p:nvPr/>
              </p:nvSpPr>
              <p:spPr bwMode="grayWhite">
                <a:xfrm>
                  <a:off x="5495" y="1214"/>
                  <a:ext cx="47" cy="47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20" name="Grupo 36"/>
              <p:cNvGrpSpPr>
                <a:grpSpLocks/>
              </p:cNvGrpSpPr>
              <p:nvPr/>
            </p:nvGrpSpPr>
            <p:grpSpPr bwMode="auto">
              <a:xfrm>
                <a:off x="11176000" y="2614739"/>
                <a:ext cx="215900" cy="215900"/>
                <a:chOff x="5476" y="1588"/>
                <a:chExt cx="136" cy="136"/>
              </a:xfrm>
            </p:grpSpPr>
            <p:sp>
              <p:nvSpPr>
                <p:cNvPr id="27" name="Elipse 34"/>
                <p:cNvSpPr>
                  <a:spLocks noChangeArrowheads="1"/>
                </p:cNvSpPr>
                <p:nvPr/>
              </p:nvSpPr>
              <p:spPr bwMode="grayWhite">
                <a:xfrm>
                  <a:off x="5476" y="1588"/>
                  <a:ext cx="136" cy="136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28" name="Elipse 35"/>
                <p:cNvSpPr>
                  <a:spLocks noChangeArrowheads="1"/>
                </p:cNvSpPr>
                <p:nvPr/>
              </p:nvSpPr>
              <p:spPr bwMode="grayWhite">
                <a:xfrm>
                  <a:off x="5508" y="1620"/>
                  <a:ext cx="16" cy="1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21" name="Grupo 39"/>
              <p:cNvGrpSpPr>
                <a:grpSpLocks/>
              </p:cNvGrpSpPr>
              <p:nvPr/>
            </p:nvGrpSpPr>
            <p:grpSpPr bwMode="auto">
              <a:xfrm>
                <a:off x="1377950" y="6350"/>
                <a:ext cx="520700" cy="520700"/>
                <a:chOff x="868" y="4"/>
                <a:chExt cx="328" cy="328"/>
              </a:xfrm>
            </p:grpSpPr>
            <p:sp>
              <p:nvSpPr>
                <p:cNvPr id="25" name="Elipse 37"/>
                <p:cNvSpPr>
                  <a:spLocks noChangeArrowheads="1"/>
                </p:cNvSpPr>
                <p:nvPr/>
              </p:nvSpPr>
              <p:spPr bwMode="grayWhite">
                <a:xfrm>
                  <a:off x="868" y="4"/>
                  <a:ext cx="328" cy="328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26" name="Elipse 38"/>
                <p:cNvSpPr>
                  <a:spLocks noChangeArrowheads="1"/>
                </p:cNvSpPr>
                <p:nvPr/>
              </p:nvSpPr>
              <p:spPr bwMode="grayWhite">
                <a:xfrm>
                  <a:off x="942" y="78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22" name="Grupo 42"/>
              <p:cNvGrpSpPr>
                <a:grpSpLocks/>
              </p:cNvGrpSpPr>
              <p:nvPr/>
            </p:nvGrpSpPr>
            <p:grpSpPr bwMode="auto">
              <a:xfrm>
                <a:off x="1911350" y="158750"/>
                <a:ext cx="368300" cy="368300"/>
                <a:chOff x="1204" y="100"/>
                <a:chExt cx="232" cy="232"/>
              </a:xfrm>
            </p:grpSpPr>
            <p:sp>
              <p:nvSpPr>
                <p:cNvPr id="23" name="Elipse 40"/>
                <p:cNvSpPr>
                  <a:spLocks noChangeArrowheads="1"/>
                </p:cNvSpPr>
                <p:nvPr/>
              </p:nvSpPr>
              <p:spPr bwMode="grayWhite">
                <a:xfrm>
                  <a:off x="1204" y="100"/>
                  <a:ext cx="232" cy="232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24" name="Elipse 41"/>
                <p:cNvSpPr>
                  <a:spLocks noChangeArrowheads="1"/>
                </p:cNvSpPr>
                <p:nvPr/>
              </p:nvSpPr>
              <p:spPr bwMode="grayWhite">
                <a:xfrm>
                  <a:off x="1257" y="153"/>
                  <a:ext cx="32" cy="3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</p:grpSp>
        <p:grpSp>
          <p:nvGrpSpPr>
            <p:cNvPr id="162" name="Grupo 161"/>
            <p:cNvGrpSpPr/>
            <p:nvPr/>
          </p:nvGrpSpPr>
          <p:grpSpPr>
            <a:xfrm>
              <a:off x="14350" y="-7605"/>
              <a:ext cx="11722100" cy="6536383"/>
              <a:chOff x="14350" y="-7605"/>
              <a:chExt cx="11722100" cy="6536383"/>
            </a:xfrm>
          </p:grpSpPr>
          <p:grpSp>
            <p:nvGrpSpPr>
              <p:cNvPr id="86" name="Grupo 85"/>
              <p:cNvGrpSpPr/>
              <p:nvPr/>
            </p:nvGrpSpPr>
            <p:grpSpPr>
              <a:xfrm>
                <a:off x="14350" y="5326395"/>
                <a:ext cx="673100" cy="673100"/>
                <a:chOff x="14350" y="5326395"/>
                <a:chExt cx="673100" cy="673100"/>
              </a:xfrm>
            </p:grpSpPr>
            <p:sp>
              <p:nvSpPr>
                <p:cNvPr id="83" name="Elipse 7"/>
                <p:cNvSpPr>
                  <a:spLocks noChangeArrowheads="1"/>
                </p:cNvSpPr>
                <p:nvPr/>
              </p:nvSpPr>
              <p:spPr bwMode="grayWhite">
                <a:xfrm>
                  <a:off x="14350" y="5326395"/>
                  <a:ext cx="673100" cy="6731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84" name="Elipse 8"/>
                <p:cNvSpPr>
                  <a:spLocks noChangeArrowheads="1"/>
                </p:cNvSpPr>
                <p:nvPr/>
              </p:nvSpPr>
              <p:spPr bwMode="grayWhite">
                <a:xfrm>
                  <a:off x="166750" y="5478795"/>
                  <a:ext cx="100013" cy="100013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87" name="Grupo 86"/>
              <p:cNvGrpSpPr/>
              <p:nvPr/>
            </p:nvGrpSpPr>
            <p:grpSpPr>
              <a:xfrm>
                <a:off x="547750" y="5859795"/>
                <a:ext cx="292100" cy="292100"/>
                <a:chOff x="547750" y="5859795"/>
                <a:chExt cx="292100" cy="292100"/>
              </a:xfrm>
            </p:grpSpPr>
            <p:sp>
              <p:nvSpPr>
                <p:cNvPr id="81" name="Elipse 10"/>
                <p:cNvSpPr>
                  <a:spLocks noChangeArrowheads="1"/>
                </p:cNvSpPr>
                <p:nvPr/>
              </p:nvSpPr>
              <p:spPr bwMode="grayWhite">
                <a:xfrm>
                  <a:off x="547750" y="5859795"/>
                  <a:ext cx="292100" cy="2921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82" name="Elipse 11"/>
                <p:cNvSpPr>
                  <a:spLocks noChangeArrowheads="1"/>
                </p:cNvSpPr>
                <p:nvPr/>
              </p:nvSpPr>
              <p:spPr bwMode="grayWhite">
                <a:xfrm>
                  <a:off x="614425" y="5926470"/>
                  <a:ext cx="38100" cy="381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88" name="Grupo 87"/>
              <p:cNvGrpSpPr/>
              <p:nvPr/>
            </p:nvGrpSpPr>
            <p:grpSpPr>
              <a:xfrm>
                <a:off x="139763" y="6024895"/>
                <a:ext cx="444500" cy="444500"/>
                <a:chOff x="139763" y="6024895"/>
                <a:chExt cx="444500" cy="444500"/>
              </a:xfrm>
            </p:grpSpPr>
            <p:sp>
              <p:nvSpPr>
                <p:cNvPr id="79" name="Elipse 13"/>
                <p:cNvSpPr>
                  <a:spLocks noChangeArrowheads="1"/>
                </p:cNvSpPr>
                <p:nvPr/>
              </p:nvSpPr>
              <p:spPr bwMode="grayWhite">
                <a:xfrm>
                  <a:off x="139763" y="6024895"/>
                  <a:ext cx="444500" cy="4445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80" name="Elipse 14"/>
                <p:cNvSpPr>
                  <a:spLocks noChangeArrowheads="1"/>
                </p:cNvSpPr>
                <p:nvPr/>
              </p:nvSpPr>
              <p:spPr bwMode="grayWhite">
                <a:xfrm>
                  <a:off x="241363" y="6126495"/>
                  <a:ext cx="61913" cy="61913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89" name="Grupo 88"/>
              <p:cNvGrpSpPr/>
              <p:nvPr/>
            </p:nvGrpSpPr>
            <p:grpSpPr>
              <a:xfrm>
                <a:off x="2484500" y="6160478"/>
                <a:ext cx="368300" cy="368300"/>
                <a:chOff x="2484500" y="6160478"/>
                <a:chExt cx="368300" cy="368300"/>
              </a:xfrm>
            </p:grpSpPr>
            <p:sp>
              <p:nvSpPr>
                <p:cNvPr id="77" name="Elipse 16"/>
                <p:cNvSpPr>
                  <a:spLocks noChangeArrowheads="1"/>
                </p:cNvSpPr>
                <p:nvPr/>
              </p:nvSpPr>
              <p:spPr bwMode="grayWhite">
                <a:xfrm>
                  <a:off x="2484500" y="6160478"/>
                  <a:ext cx="368300" cy="3683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78" name="Elipse 17"/>
                <p:cNvSpPr>
                  <a:spLocks noChangeArrowheads="1"/>
                </p:cNvSpPr>
                <p:nvPr/>
              </p:nvSpPr>
              <p:spPr bwMode="grayWhite">
                <a:xfrm>
                  <a:off x="2568638" y="6244616"/>
                  <a:ext cx="50800" cy="508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90" name="Grupo 89"/>
              <p:cNvGrpSpPr/>
              <p:nvPr/>
            </p:nvGrpSpPr>
            <p:grpSpPr>
              <a:xfrm>
                <a:off x="14350" y="4411995"/>
                <a:ext cx="368300" cy="368300"/>
                <a:chOff x="14350" y="4411995"/>
                <a:chExt cx="368300" cy="368300"/>
              </a:xfrm>
            </p:grpSpPr>
            <p:sp>
              <p:nvSpPr>
                <p:cNvPr id="75" name="Elipse 19"/>
                <p:cNvSpPr>
                  <a:spLocks noChangeArrowheads="1"/>
                </p:cNvSpPr>
                <p:nvPr/>
              </p:nvSpPr>
              <p:spPr bwMode="grayWhite">
                <a:xfrm>
                  <a:off x="14350" y="4411995"/>
                  <a:ext cx="368300" cy="3683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76" name="Elipse 20"/>
                <p:cNvSpPr>
                  <a:spLocks noChangeArrowheads="1"/>
                </p:cNvSpPr>
                <p:nvPr/>
              </p:nvSpPr>
              <p:spPr bwMode="grayWhite">
                <a:xfrm>
                  <a:off x="98488" y="4496133"/>
                  <a:ext cx="50800" cy="508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91" name="Grupo 90"/>
              <p:cNvGrpSpPr/>
              <p:nvPr/>
            </p:nvGrpSpPr>
            <p:grpSpPr>
              <a:xfrm>
                <a:off x="10682350" y="5794708"/>
                <a:ext cx="673100" cy="673100"/>
                <a:chOff x="10682350" y="5794708"/>
                <a:chExt cx="673100" cy="673100"/>
              </a:xfrm>
            </p:grpSpPr>
            <p:sp>
              <p:nvSpPr>
                <p:cNvPr id="73" name="Elipse 22"/>
                <p:cNvSpPr>
                  <a:spLocks noChangeArrowheads="1"/>
                </p:cNvSpPr>
                <p:nvPr/>
              </p:nvSpPr>
              <p:spPr bwMode="grayWhite">
                <a:xfrm>
                  <a:off x="10682350" y="5794708"/>
                  <a:ext cx="673100" cy="6731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74" name="Elipse 23"/>
                <p:cNvSpPr>
                  <a:spLocks noChangeArrowheads="1"/>
                </p:cNvSpPr>
                <p:nvPr/>
              </p:nvSpPr>
              <p:spPr bwMode="grayWhite">
                <a:xfrm>
                  <a:off x="10834750" y="5947108"/>
                  <a:ext cx="100013" cy="100013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92" name="Grupo 91"/>
              <p:cNvGrpSpPr/>
              <p:nvPr/>
            </p:nvGrpSpPr>
            <p:grpSpPr>
              <a:xfrm>
                <a:off x="10301350" y="6099508"/>
                <a:ext cx="368300" cy="368300"/>
                <a:chOff x="10301350" y="6099508"/>
                <a:chExt cx="368300" cy="368300"/>
              </a:xfrm>
            </p:grpSpPr>
            <p:sp>
              <p:nvSpPr>
                <p:cNvPr id="71" name="Elipse 25"/>
                <p:cNvSpPr>
                  <a:spLocks noChangeArrowheads="1"/>
                </p:cNvSpPr>
                <p:nvPr/>
              </p:nvSpPr>
              <p:spPr bwMode="grayWhite">
                <a:xfrm>
                  <a:off x="10301350" y="6099508"/>
                  <a:ext cx="368300" cy="3683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72" name="Elipse 26"/>
                <p:cNvSpPr>
                  <a:spLocks noChangeArrowheads="1"/>
                </p:cNvSpPr>
                <p:nvPr/>
              </p:nvSpPr>
              <p:spPr bwMode="grayWhite">
                <a:xfrm>
                  <a:off x="10385488" y="6183646"/>
                  <a:ext cx="50800" cy="508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93" name="Grupo 92"/>
              <p:cNvGrpSpPr/>
              <p:nvPr/>
            </p:nvGrpSpPr>
            <p:grpSpPr>
              <a:xfrm>
                <a:off x="11368150" y="5794708"/>
                <a:ext cx="368300" cy="368300"/>
                <a:chOff x="11368150" y="5794708"/>
                <a:chExt cx="368300" cy="368300"/>
              </a:xfrm>
            </p:grpSpPr>
            <p:sp>
              <p:nvSpPr>
                <p:cNvPr id="69" name="Elipse 28"/>
                <p:cNvSpPr>
                  <a:spLocks noChangeArrowheads="1"/>
                </p:cNvSpPr>
                <p:nvPr/>
              </p:nvSpPr>
              <p:spPr bwMode="grayWhite">
                <a:xfrm>
                  <a:off x="11368150" y="5794708"/>
                  <a:ext cx="368300" cy="3683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70" name="Elipse 29"/>
                <p:cNvSpPr>
                  <a:spLocks noChangeArrowheads="1"/>
                </p:cNvSpPr>
                <p:nvPr/>
              </p:nvSpPr>
              <p:spPr bwMode="grayWhite">
                <a:xfrm>
                  <a:off x="11452288" y="5878846"/>
                  <a:ext cx="50800" cy="508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94" name="Grupo 93"/>
              <p:cNvGrpSpPr/>
              <p:nvPr/>
            </p:nvGrpSpPr>
            <p:grpSpPr>
              <a:xfrm>
                <a:off x="11095100" y="1887997"/>
                <a:ext cx="520700" cy="520700"/>
                <a:chOff x="11095100" y="1887997"/>
                <a:chExt cx="520700" cy="520700"/>
              </a:xfrm>
            </p:grpSpPr>
            <p:sp>
              <p:nvSpPr>
                <p:cNvPr id="67" name="Elipse 31"/>
                <p:cNvSpPr>
                  <a:spLocks noChangeArrowheads="1"/>
                </p:cNvSpPr>
                <p:nvPr/>
              </p:nvSpPr>
              <p:spPr bwMode="grayWhite">
                <a:xfrm>
                  <a:off x="11095100" y="1887997"/>
                  <a:ext cx="520700" cy="5207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68" name="Elipse 32"/>
                <p:cNvSpPr>
                  <a:spLocks noChangeArrowheads="1"/>
                </p:cNvSpPr>
                <p:nvPr/>
              </p:nvSpPr>
              <p:spPr bwMode="grayWhite">
                <a:xfrm>
                  <a:off x="11214163" y="2007060"/>
                  <a:ext cx="74613" cy="74613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95" name="Grupo 94"/>
              <p:cNvGrpSpPr/>
              <p:nvPr/>
            </p:nvGrpSpPr>
            <p:grpSpPr>
              <a:xfrm>
                <a:off x="11184000" y="2600784"/>
                <a:ext cx="215900" cy="215900"/>
                <a:chOff x="11184000" y="2600784"/>
                <a:chExt cx="215900" cy="215900"/>
              </a:xfrm>
            </p:grpSpPr>
            <p:sp>
              <p:nvSpPr>
                <p:cNvPr id="65" name="Elipse 34"/>
                <p:cNvSpPr>
                  <a:spLocks noChangeArrowheads="1"/>
                </p:cNvSpPr>
                <p:nvPr/>
              </p:nvSpPr>
              <p:spPr bwMode="grayWhite">
                <a:xfrm>
                  <a:off x="11184000" y="2600784"/>
                  <a:ext cx="215900" cy="2159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66" name="Elipse 35"/>
                <p:cNvSpPr>
                  <a:spLocks noChangeArrowheads="1"/>
                </p:cNvSpPr>
                <p:nvPr/>
              </p:nvSpPr>
              <p:spPr bwMode="grayWhite">
                <a:xfrm>
                  <a:off x="11234800" y="2651584"/>
                  <a:ext cx="25400" cy="254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160" name="Grupo 159"/>
              <p:cNvGrpSpPr/>
              <p:nvPr/>
            </p:nvGrpSpPr>
            <p:grpSpPr>
              <a:xfrm>
                <a:off x="1385950" y="-7605"/>
                <a:ext cx="520700" cy="520700"/>
                <a:chOff x="1385950" y="-7605"/>
                <a:chExt cx="520700" cy="520700"/>
              </a:xfrm>
            </p:grpSpPr>
            <p:sp>
              <p:nvSpPr>
                <p:cNvPr id="63" name="Elipse 37"/>
                <p:cNvSpPr>
                  <a:spLocks noChangeArrowheads="1"/>
                </p:cNvSpPr>
                <p:nvPr/>
              </p:nvSpPr>
              <p:spPr bwMode="grayWhite">
                <a:xfrm>
                  <a:off x="1385950" y="-7605"/>
                  <a:ext cx="520700" cy="5207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64" name="Elipse 38"/>
                <p:cNvSpPr>
                  <a:spLocks noChangeArrowheads="1"/>
                </p:cNvSpPr>
                <p:nvPr/>
              </p:nvSpPr>
              <p:spPr bwMode="grayWhite">
                <a:xfrm>
                  <a:off x="1503425" y="109870"/>
                  <a:ext cx="76200" cy="762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  <p:grpSp>
            <p:nvGrpSpPr>
              <p:cNvPr id="161" name="Grupo 160"/>
              <p:cNvGrpSpPr/>
              <p:nvPr/>
            </p:nvGrpSpPr>
            <p:grpSpPr>
              <a:xfrm>
                <a:off x="1919350" y="144795"/>
                <a:ext cx="368300" cy="368300"/>
                <a:chOff x="1919350" y="144795"/>
                <a:chExt cx="368300" cy="368300"/>
              </a:xfrm>
            </p:grpSpPr>
            <p:sp>
              <p:nvSpPr>
                <p:cNvPr id="61" name="Elipse 40"/>
                <p:cNvSpPr>
                  <a:spLocks noChangeArrowheads="1"/>
                </p:cNvSpPr>
                <p:nvPr/>
              </p:nvSpPr>
              <p:spPr bwMode="grayWhite">
                <a:xfrm>
                  <a:off x="1919350" y="144795"/>
                  <a:ext cx="368300" cy="368300"/>
                </a:xfrm>
                <a:prstGeom prst="ellipse">
                  <a:avLst/>
                </a:prstGeom>
                <a:noFill/>
                <a:ln w="1270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  <p:sp>
              <p:nvSpPr>
                <p:cNvPr id="62" name="Elipse 41"/>
                <p:cNvSpPr>
                  <a:spLocks noChangeArrowheads="1"/>
                </p:cNvSpPr>
                <p:nvPr/>
              </p:nvSpPr>
              <p:spPr bwMode="grayWhite">
                <a:xfrm>
                  <a:off x="2003488" y="228933"/>
                  <a:ext cx="50800" cy="5080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rtlCol="0" anchor="ctr"/>
                <a:lstStyle/>
                <a:p>
                  <a:pPr rtl="0"/>
                  <a:endParaRPr lang="es-ES" noProof="0" dirty="0"/>
                </a:p>
              </p:txBody>
            </p:sp>
          </p:grpSp>
        </p:grpSp>
      </p:grp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1341120" y="6598763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8875776" y="6598763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C7FC0DD5-F251-4FBB-83AE-1B90A6FE7D02}" type="datetime1">
              <a:rPr lang="es-ES" noProof="0" smtClean="0"/>
              <a:t>27/09/2020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210800" y="6598763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FC749032-2A07-4AE8-BA90-74324CAE0C8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78658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606040" indent="0" algn="l" defTabSz="914400" rtl="0" eaLnBrk="1" latinLnBrk="0" hangingPunct="1">
        <a:lnSpc>
          <a:spcPct val="90000"/>
        </a:lnSpc>
        <a:spcBef>
          <a:spcPts val="800"/>
        </a:spcBef>
        <a:buClr>
          <a:schemeClr val="accent2">
            <a:lumMod val="75000"/>
          </a:schemeClr>
        </a:buClr>
        <a:buSzPct val="80000"/>
        <a:buFont typeface="Courier New" panose="02070309020205020404" pitchFamily="49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171575" y="2079812"/>
            <a:ext cx="9601200" cy="1724092"/>
          </a:xfrm>
        </p:spPr>
        <p:txBody>
          <a:bodyPr rtlCol="0"/>
          <a:lstStyle/>
          <a:p>
            <a:pPr rtl="0"/>
            <a:r>
              <a:rPr lang="es-ES" dirty="0"/>
              <a:t>“ÁREA DE UN CUBO”</a:t>
            </a:r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1171575" y="5330952"/>
            <a:ext cx="9601200" cy="914400"/>
          </a:xfrm>
        </p:spPr>
        <p:txBody>
          <a:bodyPr rtlCol="0">
            <a:normAutofit/>
          </a:bodyPr>
          <a:lstStyle/>
          <a:p>
            <a:pPr rtl="0"/>
            <a:r>
              <a:rPr lang="es-ES" sz="2400" dirty="0"/>
              <a:t>Profesora: Tamara Burgos.</a:t>
            </a:r>
          </a:p>
        </p:txBody>
      </p:sp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0581591-89DE-4AC0-8B2F-8FBC7E52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9070" y="133985"/>
            <a:ext cx="4135755" cy="1233424"/>
          </a:xfrm>
        </p:spPr>
        <p:txBody>
          <a:bodyPr/>
          <a:lstStyle/>
          <a:p>
            <a:r>
              <a:rPr lang="es-CL" dirty="0"/>
              <a:t>¿Qué es ÁREA?</a:t>
            </a:r>
          </a:p>
        </p:txBody>
      </p:sp>
      <p:pic>
        <p:nvPicPr>
          <p:cNvPr id="2052" name="Picture 4" descr="Caricatura de comportamiento humano pulgar, línea, niño, mano, niñito,  dibujos animados png | PNGFlow">
            <a:extLst>
              <a:ext uri="{FF2B5EF4-FFF2-40B4-BE49-F238E27FC236}">
                <a16:creationId xmlns="" xmlns:a16="http://schemas.microsoft.com/office/drawing/2014/main" id="{229E90AE-0D33-46B7-87E1-E97E3DAA0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08" y="1605534"/>
            <a:ext cx="3565567" cy="41856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BF072B16-DAC4-45CB-8ACE-387E2CC691B2}"/>
              </a:ext>
            </a:extLst>
          </p:cNvPr>
          <p:cNvSpPr txBox="1"/>
          <p:nvPr/>
        </p:nvSpPr>
        <p:spPr>
          <a:xfrm>
            <a:off x="5791200" y="1490008"/>
            <a:ext cx="4921292" cy="193899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 anchorCtr="1">
            <a:spAutoFit/>
          </a:bodyPr>
          <a:lstStyle/>
          <a:p>
            <a:r>
              <a:rPr lang="es-CL" sz="3000" dirty="0"/>
              <a:t>ES LA MEDIDA DE LA REGIÓN O SUPERFICIE ENCERRADA POR LOS LADOS DE UNA FIGURA.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0F2FB874-2644-4ED8-8CD5-A71347FD6BA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4" t="30417" r="55235" b="39444"/>
          <a:stretch/>
        </p:blipFill>
        <p:spPr>
          <a:xfrm>
            <a:off x="7413627" y="3800475"/>
            <a:ext cx="2076451" cy="206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31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199EA8C-7374-4DD5-A3C1-61550CDF9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0935" y="402209"/>
            <a:ext cx="4850130" cy="852424"/>
          </a:xfrm>
        </p:spPr>
        <p:txBody>
          <a:bodyPr/>
          <a:lstStyle/>
          <a:p>
            <a:r>
              <a:rPr lang="es-CL" dirty="0"/>
              <a:t>¿QUÉ ES UN CUBO?</a:t>
            </a:r>
          </a:p>
        </p:txBody>
      </p:sp>
      <p:pic>
        <p:nvPicPr>
          <p:cNvPr id="1026" name="Picture 2" descr="Características del Cubo -【 Propiedades, Área y Volumen 】">
            <a:extLst>
              <a:ext uri="{FF2B5EF4-FFF2-40B4-BE49-F238E27FC236}">
                <a16:creationId xmlns="" xmlns:a16="http://schemas.microsoft.com/office/drawing/2014/main" id="{3C8E6108-D454-403D-AC12-DA78A0B6507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4" y="1876424"/>
            <a:ext cx="3693583" cy="33242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9C5CCA01-B580-401B-99F0-710F9BE9C65D}"/>
              </a:ext>
            </a:extLst>
          </p:cNvPr>
          <p:cNvSpPr txBox="1"/>
          <p:nvPr/>
        </p:nvSpPr>
        <p:spPr>
          <a:xfrm>
            <a:off x="6400196" y="1612455"/>
            <a:ext cx="3848100" cy="64633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s-CL" dirty="0"/>
              <a:t>Es un poliedro regular de 6 caras cuadradas.</a:t>
            </a:r>
          </a:p>
        </p:txBody>
      </p:sp>
      <p:pic>
        <p:nvPicPr>
          <p:cNvPr id="1028" name="Picture 4" descr="ᐈ Trabajador feliz png dibujos de stock, vectores empleados felices |  descargar en Depositphotos®">
            <a:extLst>
              <a:ext uri="{FF2B5EF4-FFF2-40B4-BE49-F238E27FC236}">
                <a16:creationId xmlns="" xmlns:a16="http://schemas.microsoft.com/office/drawing/2014/main" id="{848E36D2-1A5E-4C36-94CF-7ACE0FB724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945" y="2258786"/>
            <a:ext cx="2680602" cy="268060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5B4CD7B4-65FE-4B4E-B5C4-401FDDC97CC0}"/>
              </a:ext>
            </a:extLst>
          </p:cNvPr>
          <p:cNvSpPr txBox="1"/>
          <p:nvPr/>
        </p:nvSpPr>
        <p:spPr>
          <a:xfrm>
            <a:off x="6400196" y="5200649"/>
            <a:ext cx="4724400" cy="64633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s-CL" dirty="0"/>
              <a:t>Un cuadrado es un polígono de 4 lados iguales.</a:t>
            </a:r>
          </a:p>
        </p:txBody>
      </p:sp>
    </p:spTree>
    <p:extLst>
      <p:ext uri="{BB962C8B-B14F-4D97-AF65-F5344CB8AC3E}">
        <p14:creationId xmlns:p14="http://schemas.microsoft.com/office/powerpoint/2010/main" val="2318634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C282005-163C-422F-915C-1F29E79EF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PARA CALCULAR EL ÁREA DE UN CUADRADO: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FB006302-3AF9-42BF-89BE-CEF42B25E1CF}"/>
              </a:ext>
            </a:extLst>
          </p:cNvPr>
          <p:cNvSpPr/>
          <p:nvPr/>
        </p:nvSpPr>
        <p:spPr>
          <a:xfrm>
            <a:off x="2019300" y="2676525"/>
            <a:ext cx="2409825" cy="215265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25A875E5-759E-4358-8271-301AE54EFF4B}"/>
              </a:ext>
            </a:extLst>
          </p:cNvPr>
          <p:cNvSpPr txBox="1"/>
          <p:nvPr/>
        </p:nvSpPr>
        <p:spPr>
          <a:xfrm>
            <a:off x="2219325" y="2122527"/>
            <a:ext cx="1724025" cy="55399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s-CL" sz="3000" b="1" dirty="0"/>
              <a:t>8 Cm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F9330592-3655-4013-A24F-65A5C2AAE7DD}"/>
              </a:ext>
            </a:extLst>
          </p:cNvPr>
          <p:cNvSpPr/>
          <p:nvPr/>
        </p:nvSpPr>
        <p:spPr>
          <a:xfrm>
            <a:off x="5432499" y="2362200"/>
            <a:ext cx="4360489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Fórmula: L </a:t>
            </a:r>
            <a:r>
              <a:rPr lang="es-ES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s-ES" sz="5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8394CF93-C841-4226-B9F3-DE3FC850DC3B}"/>
              </a:ext>
            </a:extLst>
          </p:cNvPr>
          <p:cNvSpPr txBox="1"/>
          <p:nvPr/>
        </p:nvSpPr>
        <p:spPr>
          <a:xfrm>
            <a:off x="5432499" y="3634027"/>
            <a:ext cx="4991100" cy="98488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s-CL" sz="4000" dirty="0"/>
              <a:t>Área:8 X 8 = </a:t>
            </a:r>
            <a:r>
              <a:rPr lang="es-CL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64 CM</a:t>
            </a:r>
            <a:r>
              <a:rPr lang="es-CL" sz="4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s-CL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L" dirty="0"/>
          </a:p>
        </p:txBody>
      </p:sp>
      <p:pic>
        <p:nvPicPr>
          <p:cNvPr id="8" name="Sonido grabado">
            <a:hlinkClick r:id="" action="ppaction://media"/>
            <a:extLst>
              <a:ext uri="{FF2B5EF4-FFF2-40B4-BE49-F238E27FC236}">
                <a16:creationId xmlns="" xmlns:a16="http://schemas.microsoft.com/office/drawing/2014/main" id="{DC721183-4275-463D-BCD2-2958C9144BC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902200" y="379095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11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06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B69E0B3-E43D-406D-A50B-D32826562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PARA CALCULAR EL ÁREA DE UN CUBO:</a:t>
            </a:r>
          </a:p>
        </p:txBody>
      </p:sp>
      <p:pic>
        <p:nvPicPr>
          <p:cNvPr id="4" name="Sonido grabado">
            <a:hlinkClick r:id="" action="ppaction://media"/>
            <a:extLst>
              <a:ext uri="{FF2B5EF4-FFF2-40B4-BE49-F238E27FC236}">
                <a16:creationId xmlns="" xmlns:a16="http://schemas.microsoft.com/office/drawing/2014/main" id="{3440DFA1-AC0E-4284-960F-49FF1ABCECF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740900" y="1177925"/>
            <a:ext cx="406400" cy="4064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074" name="Picture 2" descr="Area del cubo. Volumen del cubo.Desarrollo plano de un cubo.Diagonal de un  cubo.">
            <a:extLst>
              <a:ext uri="{FF2B5EF4-FFF2-40B4-BE49-F238E27FC236}">
                <a16:creationId xmlns="" xmlns:a16="http://schemas.microsoft.com/office/drawing/2014/main" id="{2D605988-73C3-4C80-B31E-0D6E13440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120" y="2119312"/>
            <a:ext cx="238125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070DCD56-F077-4CCE-A9A3-F3B1937315B0}"/>
              </a:ext>
            </a:extLst>
          </p:cNvPr>
          <p:cNvSpPr/>
          <p:nvPr/>
        </p:nvSpPr>
        <p:spPr>
          <a:xfrm>
            <a:off x="4867275" y="2000250"/>
            <a:ext cx="790575" cy="685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74B3C9AE-FC24-491C-A6EE-B78E8096EAED}"/>
              </a:ext>
            </a:extLst>
          </p:cNvPr>
          <p:cNvSpPr/>
          <p:nvPr/>
        </p:nvSpPr>
        <p:spPr>
          <a:xfrm>
            <a:off x="5712392" y="2119312"/>
            <a:ext cx="129715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 L X L</a:t>
            </a:r>
          </a:p>
          <a:p>
            <a:pPr algn="ctr"/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2 X 2</a:t>
            </a:r>
          </a:p>
          <a:p>
            <a:pPr algn="ctr"/>
            <a:r>
              <a:rPr lang="es-C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es-C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cm</a:t>
            </a:r>
            <a:r>
              <a:rPr lang="es-CL" sz="18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s-CL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076" name="Picture 4" descr="Redes de cuerpos geometricos red cubo paralelepipedos cono etc">
            <a:extLst>
              <a:ext uri="{FF2B5EF4-FFF2-40B4-BE49-F238E27FC236}">
                <a16:creationId xmlns="" xmlns:a16="http://schemas.microsoft.com/office/drawing/2014/main" id="{F114F2D2-006F-4E64-908A-3390156002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523" y="1802605"/>
            <a:ext cx="2498602" cy="325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A903DC4C-EAC7-48A6-A694-30E98386C405}"/>
              </a:ext>
            </a:extLst>
          </p:cNvPr>
          <p:cNvSpPr txBox="1"/>
          <p:nvPr/>
        </p:nvSpPr>
        <p:spPr>
          <a:xfrm>
            <a:off x="5353051" y="3428999"/>
            <a:ext cx="2743200" cy="56438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X </a:t>
            </a:r>
            <a:r>
              <a:rPr lang="es-CL" sz="3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lang="es-C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24 cm</a:t>
            </a:r>
            <a:r>
              <a:rPr lang="es-CL" sz="3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s-CL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B4694873-CE56-4C26-9443-6C962CEFFD55}"/>
              </a:ext>
            </a:extLst>
          </p:cNvPr>
          <p:cNvSpPr txBox="1"/>
          <p:nvPr/>
        </p:nvSpPr>
        <p:spPr>
          <a:xfrm>
            <a:off x="4600575" y="4568785"/>
            <a:ext cx="3724275" cy="64633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s-CL" b="1" dirty="0"/>
              <a:t>Respuesta: </a:t>
            </a:r>
            <a:r>
              <a:rPr lang="es-CL" dirty="0"/>
              <a:t>El área total del cubo es de </a:t>
            </a:r>
            <a:r>
              <a:rPr lang="es-C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 cm</a:t>
            </a:r>
            <a:r>
              <a:rPr lang="es-CL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34005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08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2161DC0-5E5D-4A20-9884-0C1FC572A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Según lo señalado anteriormente realiza los siguientes ejercicios en tu cuaderno: </a:t>
            </a:r>
          </a:p>
        </p:txBody>
      </p:sp>
      <p:pic>
        <p:nvPicPr>
          <p:cNvPr id="4098" name="Picture 2" descr="Soluciones a problemas matemáticos: Caminando por las aristas de un cubo">
            <a:extLst>
              <a:ext uri="{FF2B5EF4-FFF2-40B4-BE49-F238E27FC236}">
                <a16:creationId xmlns="" xmlns:a16="http://schemas.microsoft.com/office/drawing/2014/main" id="{22B5E5F6-C7B1-4ED4-801C-330BC430F7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4" y="2981324"/>
            <a:ext cx="2962275" cy="249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A6C7900E-AA09-4C4D-B850-E4B85774F260}"/>
              </a:ext>
            </a:extLst>
          </p:cNvPr>
          <p:cNvSpPr txBox="1"/>
          <p:nvPr/>
        </p:nvSpPr>
        <p:spPr>
          <a:xfrm>
            <a:off x="228600" y="2020371"/>
            <a:ext cx="4610100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s-CL" dirty="0"/>
              <a:t>CALCULA EL ÁREA: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271B9FB5-21C2-43A0-AA22-4104D40953C3}"/>
              </a:ext>
            </a:extLst>
          </p:cNvPr>
          <p:cNvSpPr txBox="1"/>
          <p:nvPr/>
        </p:nvSpPr>
        <p:spPr>
          <a:xfrm>
            <a:off x="1704975" y="2796658"/>
            <a:ext cx="1885950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s-CL" dirty="0"/>
              <a:t>10 cm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1EFDFC60-799B-4302-87DD-4F7E0548C4BC}"/>
              </a:ext>
            </a:extLst>
          </p:cNvPr>
          <p:cNvSpPr/>
          <p:nvPr/>
        </p:nvSpPr>
        <p:spPr>
          <a:xfrm>
            <a:off x="6096000" y="2514600"/>
            <a:ext cx="3848100" cy="33909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E28A53FC-A586-4D43-B1F8-EFBDC86C662D}"/>
              </a:ext>
            </a:extLst>
          </p:cNvPr>
          <p:cNvSpPr txBox="1"/>
          <p:nvPr/>
        </p:nvSpPr>
        <p:spPr>
          <a:xfrm>
            <a:off x="6257924" y="2611992"/>
            <a:ext cx="1809751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s-CL" dirty="0"/>
              <a:t>DESARROLLO:</a:t>
            </a:r>
          </a:p>
        </p:txBody>
      </p:sp>
    </p:spTree>
    <p:extLst>
      <p:ext uri="{BB962C8B-B14F-4D97-AF65-F5344CB8AC3E}">
        <p14:creationId xmlns:p14="http://schemas.microsoft.com/office/powerpoint/2010/main" val="42322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oluciones a problemas matemáticos: Caminando por las aristas de un cubo">
            <a:extLst>
              <a:ext uri="{FF2B5EF4-FFF2-40B4-BE49-F238E27FC236}">
                <a16:creationId xmlns="" xmlns:a16="http://schemas.microsoft.com/office/drawing/2014/main" id="{22B5E5F6-C7B1-4ED4-801C-330BC430F7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2796658"/>
            <a:ext cx="2962275" cy="249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A6C7900E-AA09-4C4D-B850-E4B85774F260}"/>
              </a:ext>
            </a:extLst>
          </p:cNvPr>
          <p:cNvSpPr txBox="1"/>
          <p:nvPr/>
        </p:nvSpPr>
        <p:spPr>
          <a:xfrm>
            <a:off x="228600" y="2020371"/>
            <a:ext cx="4610100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s-CL" dirty="0"/>
              <a:t>CALCULA EL ÁREA: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271B9FB5-21C2-43A0-AA22-4104D40953C3}"/>
              </a:ext>
            </a:extLst>
          </p:cNvPr>
          <p:cNvSpPr txBox="1"/>
          <p:nvPr/>
        </p:nvSpPr>
        <p:spPr>
          <a:xfrm rot="16200000">
            <a:off x="1214437" y="4165792"/>
            <a:ext cx="1885950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s-CL" dirty="0"/>
              <a:t>6 cm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1EFDFC60-799B-4302-87DD-4F7E0548C4BC}"/>
              </a:ext>
            </a:extLst>
          </p:cNvPr>
          <p:cNvSpPr/>
          <p:nvPr/>
        </p:nvSpPr>
        <p:spPr>
          <a:xfrm>
            <a:off x="6096000" y="2514600"/>
            <a:ext cx="3848100" cy="33909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E28A53FC-A586-4D43-B1F8-EFBDC86C662D}"/>
              </a:ext>
            </a:extLst>
          </p:cNvPr>
          <p:cNvSpPr txBox="1"/>
          <p:nvPr/>
        </p:nvSpPr>
        <p:spPr>
          <a:xfrm>
            <a:off x="6257924" y="2611992"/>
            <a:ext cx="1809751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s-CL" dirty="0"/>
              <a:t>DESARROLLO:</a:t>
            </a:r>
          </a:p>
        </p:txBody>
      </p:sp>
    </p:spTree>
    <p:extLst>
      <p:ext uri="{BB962C8B-B14F-4D97-AF65-F5344CB8AC3E}">
        <p14:creationId xmlns:p14="http://schemas.microsoft.com/office/powerpoint/2010/main" val="433395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de diseño de burbujas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alpha val="80000"/>
              </a:schemeClr>
            </a:gs>
            <a:gs pos="0">
              <a:schemeClr val="phClr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lumMod val="20000"/>
                <a:lumOff val="80000"/>
                <a:alpha val="59000"/>
              </a:schemeClr>
            </a:gs>
            <a:gs pos="40000">
              <a:schemeClr val="phClr">
                <a:lumMod val="20000"/>
                <a:lumOff val="80000"/>
                <a:alpha val="66000"/>
              </a:schemeClr>
            </a:gs>
            <a:gs pos="100000">
              <a:schemeClr val="phClr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6225164_TF03460638.potx" id="{5266C06B-93A9-43CB-94D6-D38ED951739D}" vid="{39EB30DD-A00D-4442-AFF9-2F8C42C7CD8E}"/>
    </a:ext>
  </a:extLst>
</a:theme>
</file>

<file path=ppt/theme/theme2.xml><?xml version="1.0" encoding="utf-8"?>
<a:theme xmlns:a="http://schemas.openxmlformats.org/drawingml/2006/main" name="Tema de Offic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Diapositivas de diseño de burbujas</Template>
  <TotalTime>58</TotalTime>
  <Words>143</Words>
  <Application>Microsoft Office PowerPoint</Application>
  <PresentationFormat>Panorámica</PresentationFormat>
  <Paragraphs>25</Paragraphs>
  <Slides>7</Slides>
  <Notes>1</Notes>
  <HiddenSlides>0</HiddenSlides>
  <MMClips>2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Calibri</vt:lpstr>
      <vt:lpstr>Century Gothic</vt:lpstr>
      <vt:lpstr>Courier New</vt:lpstr>
      <vt:lpstr>Times New Roman</vt:lpstr>
      <vt:lpstr>Plantilla de diseño de burbujas</vt:lpstr>
      <vt:lpstr>“ÁREA DE UN CUBO”</vt:lpstr>
      <vt:lpstr>¿Qué es ÁREA?</vt:lpstr>
      <vt:lpstr>¿QUÉ ES UN CUBO?</vt:lpstr>
      <vt:lpstr>PARA CALCULAR EL ÁREA DE UN CUADRADO: </vt:lpstr>
      <vt:lpstr>PARA CALCULAR EL ÁREA DE UN CUBO:</vt:lpstr>
      <vt:lpstr>Según lo señalado anteriormente realiza los siguientes ejercicios en tu cuaderno: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“ÁREA DE UN CUBO”</dc:title>
  <dc:creator>Alumno</dc:creator>
  <cp:lastModifiedBy>seba110120@gmail.com</cp:lastModifiedBy>
  <cp:revision>6</cp:revision>
  <dcterms:created xsi:type="dcterms:W3CDTF">2020-09-20T16:08:22Z</dcterms:created>
  <dcterms:modified xsi:type="dcterms:W3CDTF">2020-09-27T19:29:53Z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74069200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