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9465-2F97-4BC4-87A2-0E49CE604CF2}" type="datetimeFigureOut">
              <a:rPr lang="es-CL" smtClean="0"/>
              <a:t>02-08-2020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E9D-0E71-496E-9E54-5AF9FB42D5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91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9465-2F97-4BC4-87A2-0E49CE604CF2}" type="datetimeFigureOut">
              <a:rPr lang="es-CL" smtClean="0"/>
              <a:t>02-08-2020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E9D-0E71-496E-9E54-5AF9FB42D5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150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9465-2F97-4BC4-87A2-0E49CE604CF2}" type="datetimeFigureOut">
              <a:rPr lang="es-CL" smtClean="0"/>
              <a:t>02-08-2020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E9D-0E71-496E-9E54-5AF9FB42D5C4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2435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9465-2F97-4BC4-87A2-0E49CE604CF2}" type="datetimeFigureOut">
              <a:rPr lang="es-CL" smtClean="0"/>
              <a:t>02-08-2020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E9D-0E71-496E-9E54-5AF9FB42D5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9696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9465-2F97-4BC4-87A2-0E49CE604CF2}" type="datetimeFigureOut">
              <a:rPr lang="es-CL" smtClean="0"/>
              <a:t>02-08-2020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E9D-0E71-496E-9E54-5AF9FB42D5C4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1647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9465-2F97-4BC4-87A2-0E49CE604CF2}" type="datetimeFigureOut">
              <a:rPr lang="es-CL" smtClean="0"/>
              <a:t>02-08-2020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E9D-0E71-496E-9E54-5AF9FB42D5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7827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9465-2F97-4BC4-87A2-0E49CE604CF2}" type="datetimeFigureOut">
              <a:rPr lang="es-CL" smtClean="0"/>
              <a:t>02-08-2020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E9D-0E71-496E-9E54-5AF9FB42D5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2117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9465-2F97-4BC4-87A2-0E49CE604CF2}" type="datetimeFigureOut">
              <a:rPr lang="es-CL" smtClean="0"/>
              <a:t>02-08-2020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E9D-0E71-496E-9E54-5AF9FB42D5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240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9465-2F97-4BC4-87A2-0E49CE604CF2}" type="datetimeFigureOut">
              <a:rPr lang="es-CL" smtClean="0"/>
              <a:t>02-08-2020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E9D-0E71-496E-9E54-5AF9FB42D5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691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9465-2F97-4BC4-87A2-0E49CE604CF2}" type="datetimeFigureOut">
              <a:rPr lang="es-CL" smtClean="0"/>
              <a:t>02-08-2020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E9D-0E71-496E-9E54-5AF9FB42D5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530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9465-2F97-4BC4-87A2-0E49CE604CF2}" type="datetimeFigureOut">
              <a:rPr lang="es-CL" smtClean="0"/>
              <a:t>02-08-2020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E9D-0E71-496E-9E54-5AF9FB42D5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866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9465-2F97-4BC4-87A2-0E49CE604CF2}" type="datetimeFigureOut">
              <a:rPr lang="es-CL" smtClean="0"/>
              <a:t>02-08-2020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E9D-0E71-496E-9E54-5AF9FB42D5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927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9465-2F97-4BC4-87A2-0E49CE604CF2}" type="datetimeFigureOut">
              <a:rPr lang="es-CL" smtClean="0"/>
              <a:t>02-08-2020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E9D-0E71-496E-9E54-5AF9FB42D5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188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9465-2F97-4BC4-87A2-0E49CE604CF2}" type="datetimeFigureOut">
              <a:rPr lang="es-CL" smtClean="0"/>
              <a:t>02-08-2020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E9D-0E71-496E-9E54-5AF9FB42D5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143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9465-2F97-4BC4-87A2-0E49CE604CF2}" type="datetimeFigureOut">
              <a:rPr lang="es-CL" smtClean="0"/>
              <a:t>02-08-2020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E9D-0E71-496E-9E54-5AF9FB42D5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716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9465-2F97-4BC4-87A2-0E49CE604CF2}" type="datetimeFigureOut">
              <a:rPr lang="es-CL" smtClean="0"/>
              <a:t>02-08-2020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E9D-0E71-496E-9E54-5AF9FB42D5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842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F9465-2F97-4BC4-87A2-0E49CE604CF2}" type="datetimeFigureOut">
              <a:rPr lang="es-CL" smtClean="0"/>
              <a:t>02-08-2020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3D37E9D-0E71-496E-9E54-5AF9FB42D5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919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EXPLICACIÓN GUÍA INSTRUCTIVA SEXTO BÁSICO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PROFESORA KAREN MAYER P.</a:t>
            </a:r>
          </a:p>
          <a:p>
            <a:r>
              <a:rPr lang="es-CL" dirty="0"/>
              <a:t>CIENCIAS NATURALES </a:t>
            </a:r>
          </a:p>
        </p:txBody>
      </p:sp>
      <p:pic>
        <p:nvPicPr>
          <p:cNvPr id="5122" name="Picture 2" descr="Profesora GIFs | Teno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67" y="3551534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E90F7578-31CA-4E11-8DBB-042046EFB3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7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88"/>
    </mc:Choice>
    <mc:Fallback xmlns="">
      <p:transition spd="slow" advTm="12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ear GIFs animados (imágenes animadas) en línea | Guirnalda de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809" y="2224825"/>
            <a:ext cx="2810814" cy="281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497" y="763542"/>
            <a:ext cx="6197489" cy="5431196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413FDEA2-18D2-4BDA-BFCC-137456A97A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11"/>
    </mc:Choice>
    <mc:Fallback xmlns="">
      <p:transition spd="slow" advTm="54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gunta GIFs | Teno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85" y="4336456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stre a casa - PRIMARY 4th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3352">
            <a:off x="7818502" y="1437232"/>
            <a:ext cx="1574979" cy="157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657" y="558014"/>
            <a:ext cx="6473257" cy="5482178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992E7642-6CB6-4084-8099-A9620DCD39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6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18"/>
    </mc:Choice>
    <mc:Fallback xmlns="">
      <p:transition spd="slow" advTm="70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cesito una historieta que como minimo tenga 6 viñetas (cuadro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7" y="1497000"/>
            <a:ext cx="6077800" cy="414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jemplo Logo | Herramienta de diseño de logotipos gratuita de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636" y="3129566"/>
            <a:ext cx="3302371" cy="166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24035">
            <a:off x="6362194" y="2849666"/>
            <a:ext cx="1896020" cy="1902117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7770752E-AF0F-47A5-A00E-756AC5F3B0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6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66"/>
    </mc:Choice>
    <mc:Fallback xmlns="">
      <p:transition spd="slow" advTm="27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 snoopy [Vídeo] [Vídeo] | Snoopy love, Snoopy e woodstock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1" y="2694533"/>
            <a:ext cx="1914525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821" y="497312"/>
            <a:ext cx="5907311" cy="5633032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167F3FE5-7DCF-4115-9B45-48ABA1F535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5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47"/>
    </mc:Choice>
    <mc:Fallback xmlns="">
      <p:transition spd="slow" advTm="93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314" y="1396418"/>
            <a:ext cx="7407871" cy="2325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7872" y="3721993"/>
            <a:ext cx="2962913" cy="2956816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396A46DB-E49A-4FEA-A179-46412F7DBB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08"/>
    </mc:Choice>
    <mc:Fallback xmlns="">
      <p:transition spd="slow" advTm="37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</TotalTime>
  <Words>12</Words>
  <Application>Microsoft Office PowerPoint</Application>
  <PresentationFormat>Panorámica</PresentationFormat>
  <Paragraphs>3</Paragraphs>
  <Slides>6</Slides>
  <Notes>0</Notes>
  <HiddenSlides>0</HiddenSlides>
  <MMClips>6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Faceta</vt:lpstr>
      <vt:lpstr>EXPLICACIÓN GUÍA INSTRUCTIVA SEXTO BÁSICO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EXPLICACIÓN GUÍA INSTRUCTIVA QUINTO BÁSICO</dc:title>
  <dc:creator>Usuario</dc:creator>
  <cp:lastModifiedBy>UTP</cp:lastModifiedBy>
  <cp:revision>9</cp:revision>
  <dcterms:created xsi:type="dcterms:W3CDTF">2020-07-19T23:39:07Z</dcterms:created>
  <dcterms:modified xsi:type="dcterms:W3CDTF">2020-08-02T19:57:34Z</dcterms:modified>
</cp:coreProperties>
</file>