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68" r:id="rId4"/>
    <p:sldId id="269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FE4D2BE-E4F8-4A60-8206-E589CE4271EA}" type="datetimeFigureOut">
              <a:rPr lang="es-ES" smtClean="0"/>
              <a:t>17/08/2020</a:t>
            </a:fld>
            <a:endParaRPr lang="es-E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7CA3404-D212-4CE5-99CD-AA79A3088E07}" type="slidenum">
              <a:rPr lang="es-ES" smtClean="0"/>
              <a:t>‹Nº›</a:t>
            </a:fld>
            <a:endParaRPr lang="es-E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D2BE-E4F8-4A60-8206-E589CE4271EA}" type="datetimeFigureOut">
              <a:rPr lang="es-ES" smtClean="0"/>
              <a:t>17/08/2020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A3404-D212-4CE5-99CD-AA79A3088E0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D2BE-E4F8-4A60-8206-E589CE4271EA}" type="datetimeFigureOut">
              <a:rPr lang="es-ES" smtClean="0"/>
              <a:t>17/08/2020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A3404-D212-4CE5-99CD-AA79A3088E0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D2BE-E4F8-4A60-8206-E589CE4271EA}" type="datetimeFigureOut">
              <a:rPr lang="es-ES" smtClean="0"/>
              <a:t>17/08/2020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A3404-D212-4CE5-99CD-AA79A3088E0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D2BE-E4F8-4A60-8206-E589CE4271EA}" type="datetimeFigureOut">
              <a:rPr lang="es-ES" smtClean="0"/>
              <a:t>17/08/2020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A3404-D212-4CE5-99CD-AA79A3088E0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D2BE-E4F8-4A60-8206-E589CE4271EA}" type="datetimeFigureOut">
              <a:rPr lang="es-ES" smtClean="0"/>
              <a:t>17/08/2020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A3404-D212-4CE5-99CD-AA79A3088E07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D2BE-E4F8-4A60-8206-E589CE4271EA}" type="datetimeFigureOut">
              <a:rPr lang="es-ES" smtClean="0"/>
              <a:t>17/08/2020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A3404-D212-4CE5-99CD-AA79A3088E0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D2BE-E4F8-4A60-8206-E589CE4271EA}" type="datetimeFigureOut">
              <a:rPr lang="es-ES" smtClean="0"/>
              <a:t>17/08/2020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A3404-D212-4CE5-99CD-AA79A3088E0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D2BE-E4F8-4A60-8206-E589CE4271EA}" type="datetimeFigureOut">
              <a:rPr lang="es-ES" smtClean="0"/>
              <a:t>17/08/2020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A3404-D212-4CE5-99CD-AA79A3088E0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D2BE-E4F8-4A60-8206-E589CE4271EA}" type="datetimeFigureOut">
              <a:rPr lang="es-ES" smtClean="0"/>
              <a:t>17/08/2020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A3404-D212-4CE5-99CD-AA79A3088E07}" type="slidenum">
              <a:rPr lang="es-ES" smtClean="0"/>
              <a:t>‹Nº›</a:t>
            </a:fld>
            <a:endParaRPr lang="es-E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D2BE-E4F8-4A60-8206-E589CE4271EA}" type="datetimeFigureOut">
              <a:rPr lang="es-ES" smtClean="0"/>
              <a:t>17/08/2020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A3404-D212-4CE5-99CD-AA79A3088E0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FE4D2BE-E4F8-4A60-8206-E589CE4271EA}" type="datetimeFigureOut">
              <a:rPr lang="es-ES" smtClean="0"/>
              <a:t>17/08/2020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7CA3404-D212-4CE5-99CD-AA79A3088E07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2856"/>
            <a:ext cx="7039435" cy="1845732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tx2"/>
                </a:solidFill>
                <a:latin typeface="Amarillo" panose="00000500000000020004" pitchFamily="2" charset="0"/>
              </a:rPr>
              <a:t>Textos no literarios. </a:t>
            </a:r>
            <a:endParaRPr lang="es-ES" dirty="0">
              <a:solidFill>
                <a:schemeClr val="tx2"/>
              </a:solidFill>
              <a:latin typeface="Amarillo" panose="00000500000000020004" pitchFamily="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6 básico - 2020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649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extos discontinuos e infografías | Educación y Tics Rosari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8352928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1 Título"/>
          <p:cNvSpPr txBox="1">
            <a:spLocks/>
          </p:cNvSpPr>
          <p:nvPr/>
        </p:nvSpPr>
        <p:spPr>
          <a:xfrm>
            <a:off x="453264" y="697260"/>
            <a:ext cx="7024744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b="1" dirty="0" smtClean="0"/>
              <a:t>Ejemplos de infografías 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42072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nfografía de coronavirus con español | Vector Grat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372" y="260648"/>
            <a:ext cx="8323572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275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66150"/>
            <a:ext cx="4536504" cy="9361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Formato para construir una infografía  </a:t>
            </a: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1259632" y="1502786"/>
            <a:ext cx="3240360" cy="4680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Título 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1259632" y="2564904"/>
            <a:ext cx="2016224" cy="4680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Texto 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1259632" y="3356992"/>
            <a:ext cx="2016224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Datos o </a:t>
            </a:r>
          </a:p>
          <a:p>
            <a:pPr algn="ctr"/>
            <a:r>
              <a:rPr lang="es-ES" dirty="0" smtClean="0"/>
              <a:t>imágenes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259632" y="4653136"/>
            <a:ext cx="2016224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Créditos 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3707904" y="2528900"/>
            <a:ext cx="2016224" cy="31323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Imagen 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6228184" y="1466782"/>
            <a:ext cx="2016224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Texto </a:t>
            </a:r>
            <a:endParaRPr lang="es-ES" dirty="0"/>
          </a:p>
        </p:txBody>
      </p:sp>
      <p:sp>
        <p:nvSpPr>
          <p:cNvPr id="9" name="8 Rectángulo"/>
          <p:cNvSpPr/>
          <p:nvPr/>
        </p:nvSpPr>
        <p:spPr>
          <a:xfrm>
            <a:off x="6228184" y="2793860"/>
            <a:ext cx="2016224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Datos, gráficos o imágenes </a:t>
            </a:r>
            <a:endParaRPr lang="es-ES" dirty="0"/>
          </a:p>
        </p:txBody>
      </p:sp>
      <p:sp>
        <p:nvSpPr>
          <p:cNvPr id="10" name="9 Rectángulo"/>
          <p:cNvSpPr/>
          <p:nvPr/>
        </p:nvSpPr>
        <p:spPr>
          <a:xfrm>
            <a:off x="6254824" y="4509120"/>
            <a:ext cx="2016224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Datos, gráficos o imágenes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7636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Los textos no literarios se clasifican en: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Informativo.</a:t>
            </a:r>
          </a:p>
          <a:p>
            <a:r>
              <a:rPr lang="es-ES" dirty="0" smtClean="0"/>
              <a:t>Expositivos.</a:t>
            </a:r>
          </a:p>
          <a:p>
            <a:r>
              <a:rPr lang="es-ES" dirty="0" smtClean="0"/>
              <a:t>Funcionales o instrumentales.</a:t>
            </a:r>
            <a:endParaRPr lang="es-ES" dirty="0"/>
          </a:p>
        </p:txBody>
      </p:sp>
      <p:cxnSp>
        <p:nvCxnSpPr>
          <p:cNvPr id="5" name="4 Conector recto de flecha"/>
          <p:cNvCxnSpPr/>
          <p:nvPr/>
        </p:nvCxnSpPr>
        <p:spPr>
          <a:xfrm flipH="1">
            <a:off x="3275856" y="2572188"/>
            <a:ext cx="1440160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428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u="sng" dirty="0"/>
              <a:t>El texto </a:t>
            </a:r>
            <a:r>
              <a:rPr lang="es-CL" b="1" u="sng" dirty="0" smtClean="0"/>
              <a:t>informativo: </a:t>
            </a:r>
            <a:endParaRPr lang="es-ES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L" sz="2800" dirty="0"/>
              <a:t>E</a:t>
            </a:r>
            <a:r>
              <a:rPr lang="es-CL" sz="2800" dirty="0" smtClean="0"/>
              <a:t>s </a:t>
            </a:r>
            <a:r>
              <a:rPr lang="es-CL" sz="2800" dirty="0"/>
              <a:t>aquella producción de contenido que permite al lector </a:t>
            </a:r>
            <a:r>
              <a:rPr lang="es-CL" sz="2800" b="1" u="sng" dirty="0"/>
              <a:t>obtener información</a:t>
            </a:r>
            <a:r>
              <a:rPr lang="es-CL" sz="2800" dirty="0"/>
              <a:t> sobre un acontecimiento </a:t>
            </a:r>
            <a:r>
              <a:rPr lang="es-CL" sz="2800" dirty="0" smtClean="0"/>
              <a:t>actual,  </a:t>
            </a:r>
            <a:r>
              <a:rPr lang="es-CL" sz="2800" dirty="0"/>
              <a:t>pasado </a:t>
            </a:r>
            <a:r>
              <a:rPr lang="es-CL" sz="2800" dirty="0" smtClean="0"/>
              <a:t>,  </a:t>
            </a:r>
            <a:r>
              <a:rPr lang="es-CL" sz="2800" dirty="0"/>
              <a:t>cualquier otro asunto o tema percibido en </a:t>
            </a:r>
            <a:r>
              <a:rPr lang="es-CL" sz="2800" b="1" u="sng" dirty="0"/>
              <a:t>periódicos, enciclopedias, revistas, etcétera</a:t>
            </a:r>
            <a:endParaRPr lang="es-ES" sz="2800" b="1" u="sng" dirty="0"/>
          </a:p>
        </p:txBody>
      </p:sp>
    </p:spTree>
    <p:extLst>
      <p:ext uri="{BB962C8B-B14F-4D97-AF65-F5344CB8AC3E}">
        <p14:creationId xmlns:p14="http://schemas.microsoft.com/office/powerpoint/2010/main" val="342112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Textos informativos: “Leer para saber más” - ppt descargar"/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67" r="4609" b="2686"/>
          <a:stretch/>
        </p:blipFill>
        <p:spPr bwMode="auto">
          <a:xfrm>
            <a:off x="539552" y="764704"/>
            <a:ext cx="8136904" cy="554461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1010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755576" y="748567"/>
            <a:ext cx="79208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3600" dirty="0" smtClean="0"/>
              <a:t>Estos tipos de textos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se pueden clasificar por su </a:t>
            </a:r>
            <a:r>
              <a:rPr lang="es-ES" b="1" u="sng" dirty="0" smtClean="0"/>
              <a:t>estructura</a:t>
            </a:r>
            <a:endParaRPr lang="es-ES" b="1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16832"/>
            <a:ext cx="7277389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1691680" y="6309320"/>
            <a:ext cx="1872208" cy="2880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Infografía</a:t>
            </a:r>
            <a:endParaRPr lang="es-ES" dirty="0"/>
          </a:p>
        </p:txBody>
      </p:sp>
      <p:cxnSp>
        <p:nvCxnSpPr>
          <p:cNvPr id="4" name="3 Conector recto de flecha"/>
          <p:cNvCxnSpPr/>
          <p:nvPr/>
        </p:nvCxnSpPr>
        <p:spPr>
          <a:xfrm>
            <a:off x="683568" y="5949280"/>
            <a:ext cx="1296144" cy="504056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750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94251"/>
            <a:ext cx="7024744" cy="1143000"/>
          </a:xfrm>
        </p:spPr>
        <p:txBody>
          <a:bodyPr/>
          <a:lstStyle/>
          <a:p>
            <a:r>
              <a:rPr lang="es-ES" b="1" u="sng" dirty="0" smtClean="0"/>
              <a:t>TEXTOS DISCONTINUOS</a:t>
            </a:r>
            <a:endParaRPr lang="es-ES" b="1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7920880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897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332656"/>
            <a:ext cx="8203465" cy="6120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42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60648"/>
            <a:ext cx="8274905" cy="619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114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823211" y="332656"/>
            <a:ext cx="6840760" cy="1152128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2000" b="1" u="sng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infografía </a:t>
            </a:r>
            <a:r>
              <a:rPr lang="es-ES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un diseño gráfico  que combina elementos visuales como imágenes , gráficos, </a:t>
            </a:r>
            <a:r>
              <a:rPr lang="es-ES" sz="2000" dirty="0" err="1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es-ES" sz="20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con textos con el propósito de entregar información precisa sobre un tema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823211" y="1785313"/>
            <a:ext cx="280831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2"/>
                </a:solidFill>
              </a:rPr>
              <a:t>COMPONENTES</a:t>
            </a:r>
            <a:r>
              <a:rPr lang="es-ES" dirty="0" smtClean="0"/>
              <a:t>: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467544" y="2420888"/>
            <a:ext cx="8208912" cy="41044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s-ES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Titular: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es el resumen de la información textual y visual que se presenta en la infografía</a:t>
            </a:r>
          </a:p>
          <a:p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Texto: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Da al lector la información precisa que las imágenes no pueden entregar.</a:t>
            </a:r>
          </a:p>
          <a:p>
            <a:endParaRPr lang="es-E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Cuerpo: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Presenta la información a través de imágenes, cuadros, gráficos mapas, diagramas, tablas, etc.</a:t>
            </a:r>
          </a:p>
          <a:p>
            <a:endParaRPr lang="es-E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Fuente: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Indica de dónde se ha obtenido toda la información que presenta la infografía. </a:t>
            </a:r>
          </a:p>
          <a:p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Crédito: </a:t>
            </a:r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Indica el autor o autores de la infografía y la fuente de donde se obtuvo la información. </a:t>
            </a:r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ES" dirty="0"/>
          </a:p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19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225</TotalTime>
  <Words>215</Words>
  <Application>Microsoft Office PowerPoint</Application>
  <PresentationFormat>Presentación en pantalla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Amarillo</vt:lpstr>
      <vt:lpstr>Calibri</vt:lpstr>
      <vt:lpstr>Century Gothic</vt:lpstr>
      <vt:lpstr>Wingdings 2</vt:lpstr>
      <vt:lpstr>Austin</vt:lpstr>
      <vt:lpstr>Textos no literarios. </vt:lpstr>
      <vt:lpstr>Los textos no literarios se clasifican en:</vt:lpstr>
      <vt:lpstr>El texto informativo: </vt:lpstr>
      <vt:lpstr>Presentación de PowerPoint</vt:lpstr>
      <vt:lpstr>Estos tipos de textos se pueden clasificar por su estructura</vt:lpstr>
      <vt:lpstr>TEXTOS DISCONTINUOS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Textos informativos</dc:title>
  <dc:creator>Luffi</dc:creator>
  <cp:lastModifiedBy>Usuario</cp:lastModifiedBy>
  <cp:revision>8</cp:revision>
  <dcterms:created xsi:type="dcterms:W3CDTF">2020-07-15T01:29:15Z</dcterms:created>
  <dcterms:modified xsi:type="dcterms:W3CDTF">2020-08-17T20:27:29Z</dcterms:modified>
</cp:coreProperties>
</file>