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2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48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04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1030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62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75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12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63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61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2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1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89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16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6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6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0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2EDB8D0-98ED-4B86-9D5F-E61ADC70144D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529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42000"/>
                <a:hueMod val="42000"/>
                <a:satMod val="124000"/>
                <a:lumMod val="62000"/>
              </a:schemeClr>
              <a:schemeClr val="bg2">
                <a:tint val="96000"/>
                <a:satMod val="13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C28D0172-F2E0-4763-9C35-F022664959D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DF6FB2B2-CE21-407F-B22E-302DADC2C3D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6">
            <a:extLst>
              <a:ext uri="{FF2B5EF4-FFF2-40B4-BE49-F238E27FC236}">
                <a16:creationId xmlns="" xmlns:a16="http://schemas.microsoft.com/office/drawing/2014/main" id="{9F2851FB-E841-4509-8A6D-A416376EA3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C2FFA3F-141A-4E2F-A27A-EB4A1BF3C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505" y="623571"/>
            <a:ext cx="10260990" cy="3523885"/>
          </a:xfrm>
        </p:spPr>
        <p:txBody>
          <a:bodyPr>
            <a:normAutofit/>
          </a:bodyPr>
          <a:lstStyle/>
          <a:p>
            <a:pPr algn="ctr"/>
            <a:r>
              <a:rPr lang="es-CL" sz="7400"/>
              <a:t>“DE LENGUAJE ALGEBRAICO A LENGUAJE  NATURAL”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63EE5295-CE3C-4B16-8CB7-97043B39C7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505" y="5940002"/>
            <a:ext cx="10260990" cy="1209763"/>
          </a:xfrm>
        </p:spPr>
        <p:txBody>
          <a:bodyPr>
            <a:normAutofit/>
          </a:bodyPr>
          <a:lstStyle/>
          <a:p>
            <a:pPr algn="ctr"/>
            <a:r>
              <a:rPr lang="es-CL" sz="2400" dirty="0">
                <a:solidFill>
                  <a:schemeClr val="bg2"/>
                </a:solidFill>
              </a:rPr>
              <a:t>PROFESORA:TAMARA BURGOS</a:t>
            </a:r>
          </a:p>
        </p:txBody>
      </p:sp>
    </p:spTree>
    <p:extLst>
      <p:ext uri="{BB962C8B-B14F-4D97-AF65-F5344CB8AC3E}">
        <p14:creationId xmlns:p14="http://schemas.microsoft.com/office/powerpoint/2010/main" val="3038344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6B99F99-3830-4B53-8E59-CCB5B0171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RECUERDA: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D8B3A38-34C2-4878-8D5C-44EA0190A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2338" y="1496326"/>
            <a:ext cx="8946541" cy="4195481"/>
          </a:xfrm>
        </p:spPr>
        <p:txBody>
          <a:bodyPr/>
          <a:lstStyle/>
          <a:p>
            <a:r>
              <a:rPr lang="es-CL" dirty="0"/>
              <a:t>Una expresión algebraica es una expresión matemática que lleva letras, operaciones y números. Estas pueden ser escritas en lenguaje natural.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3CDF5B05-C248-4BE6-9A90-A2E4322F4267}"/>
              </a:ext>
            </a:extLst>
          </p:cNvPr>
          <p:cNvSpPr/>
          <p:nvPr/>
        </p:nvSpPr>
        <p:spPr>
          <a:xfrm>
            <a:off x="4284975" y="2670736"/>
            <a:ext cx="3357009" cy="923330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X</a:t>
            </a:r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s-ES" sz="5400" b="1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</a:rPr>
              <a:t>–</a:t>
            </a:r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s-ES" sz="54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</a:t>
            </a:r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s-ES" sz="5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=</a:t>
            </a:r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12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7334E51F-810C-449A-A59F-128BAB1432A2}"/>
              </a:ext>
            </a:extLst>
          </p:cNvPr>
          <p:cNvSpPr txBox="1"/>
          <p:nvPr/>
        </p:nvSpPr>
        <p:spPr>
          <a:xfrm>
            <a:off x="2924457" y="4042222"/>
            <a:ext cx="607804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rgbClr val="00B0F0"/>
                </a:solidFill>
              </a:rPr>
              <a:t>UN NÚMERO </a:t>
            </a:r>
            <a:r>
              <a:rPr lang="es-CL" b="1" dirty="0">
                <a:solidFill>
                  <a:srgbClr val="FFFF00"/>
                </a:solidFill>
              </a:rPr>
              <a:t>DISMINUIDO</a:t>
            </a:r>
            <a:r>
              <a:rPr lang="es-CL" dirty="0"/>
              <a:t> </a:t>
            </a:r>
            <a:r>
              <a:rPr lang="es-CL" b="1" dirty="0">
                <a:solidFill>
                  <a:srgbClr val="7030A0"/>
                </a:solidFill>
              </a:rPr>
              <a:t>EN TRES </a:t>
            </a:r>
            <a:r>
              <a:rPr lang="es-CL" b="1" dirty="0">
                <a:solidFill>
                  <a:schemeClr val="accent2"/>
                </a:solidFill>
              </a:rPr>
              <a:t>EQUIVALE</a:t>
            </a:r>
            <a:r>
              <a:rPr lang="es-CL" dirty="0"/>
              <a:t> </a:t>
            </a:r>
            <a:r>
              <a:rPr lang="es-CL" b="1" dirty="0"/>
              <a:t>A DOCE</a:t>
            </a:r>
          </a:p>
        </p:txBody>
      </p:sp>
    </p:spTree>
    <p:extLst>
      <p:ext uri="{BB962C8B-B14F-4D97-AF65-F5344CB8AC3E}">
        <p14:creationId xmlns:p14="http://schemas.microsoft.com/office/powerpoint/2010/main" val="4095954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2D268D0E-2BCB-47A5-886E-520AE35B7AB2}"/>
              </a:ext>
            </a:extLst>
          </p:cNvPr>
          <p:cNvSpPr/>
          <p:nvPr/>
        </p:nvSpPr>
        <p:spPr>
          <a:xfrm>
            <a:off x="4100310" y="1769588"/>
            <a:ext cx="3805850" cy="923330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3</a:t>
            </a:r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+</a:t>
            </a:r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6</a:t>
            </a:r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s-ES" sz="5400" b="1" spc="50" dirty="0">
                <a:ln w="0"/>
                <a:solidFill>
                  <a:srgbClr val="7030A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=</a:t>
            </a:r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10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F6AFAB75-89AA-4ACD-8EF5-7B0EE9E876A9}"/>
              </a:ext>
            </a:extLst>
          </p:cNvPr>
          <p:cNvSpPr txBox="1"/>
          <p:nvPr/>
        </p:nvSpPr>
        <p:spPr>
          <a:xfrm>
            <a:off x="1351722" y="3438939"/>
            <a:ext cx="953258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sz="2400" b="1" dirty="0">
                <a:solidFill>
                  <a:srgbClr val="00B0F0"/>
                </a:solidFill>
              </a:rPr>
              <a:t>EL TRIPLE DE UN NÚMERO </a:t>
            </a:r>
            <a:r>
              <a:rPr lang="es-CL" sz="2400" b="1" dirty="0">
                <a:solidFill>
                  <a:schemeClr val="accent2"/>
                </a:solidFill>
              </a:rPr>
              <a:t>AUMENTADO </a:t>
            </a:r>
            <a:r>
              <a:rPr lang="es-CL" sz="2400" dirty="0"/>
              <a:t> </a:t>
            </a:r>
            <a:r>
              <a:rPr lang="es-CL" sz="2400" b="1" dirty="0">
                <a:solidFill>
                  <a:srgbClr val="FFFF00"/>
                </a:solidFill>
              </a:rPr>
              <a:t>EN SEIS </a:t>
            </a:r>
            <a:r>
              <a:rPr lang="es-CL" sz="2400" b="1" dirty="0">
                <a:solidFill>
                  <a:srgbClr val="7030A0"/>
                </a:solidFill>
              </a:rPr>
              <a:t>EQUIVALE</a:t>
            </a:r>
            <a:r>
              <a:rPr lang="es-CL" sz="2400" dirty="0"/>
              <a:t> </a:t>
            </a:r>
            <a:r>
              <a:rPr lang="es-CL" sz="2400" b="1" dirty="0"/>
              <a:t>A DIEZ</a:t>
            </a:r>
          </a:p>
        </p:txBody>
      </p:sp>
    </p:spTree>
    <p:extLst>
      <p:ext uri="{BB962C8B-B14F-4D97-AF65-F5344CB8AC3E}">
        <p14:creationId xmlns:p14="http://schemas.microsoft.com/office/powerpoint/2010/main" val="1039986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3C36F32-CF21-47EC-8AD0-8A5F396C3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7"/>
            <a:ext cx="10445959" cy="2794065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CL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" panose="020B0502040204020203" pitchFamily="34" charset="0"/>
              </a:rPr>
              <a:t>AHORA TRABAJA EN TU CUADERNILLO: </a:t>
            </a:r>
            <a:br>
              <a:rPr lang="es-CL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" panose="020B0502040204020203" pitchFamily="34" charset="0"/>
              </a:rPr>
            </a:br>
            <a:r>
              <a:rPr lang="es-CL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" panose="020B0502040204020203" pitchFamily="34" charset="0"/>
              </a:rPr>
              <a:t>ACTIVIDAD 2 PÁGINA 50.</a:t>
            </a:r>
          </a:p>
        </p:txBody>
      </p:sp>
      <p:pic>
        <p:nvPicPr>
          <p:cNvPr id="1026" name="Picture 2" descr="Imágenes de Matematica Ninos | Vectores, fotos de stock y PSD ...">
            <a:extLst>
              <a:ext uri="{FF2B5EF4-FFF2-40B4-BE49-F238E27FC236}">
                <a16:creationId xmlns="" xmlns:a16="http://schemas.microsoft.com/office/drawing/2014/main" id="{6EC6DFFC-898C-4083-A270-737AD82F49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765" y="1849749"/>
            <a:ext cx="5962650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780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70</Words>
  <Application>Microsoft Office PowerPoint</Application>
  <PresentationFormat>Panorámica</PresentationFormat>
  <Paragraphs>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Bahnschrift Light</vt:lpstr>
      <vt:lpstr>Century Gothic</vt:lpstr>
      <vt:lpstr>Wingdings 3</vt:lpstr>
      <vt:lpstr>Ion</vt:lpstr>
      <vt:lpstr>“DE LENGUAJE ALGEBRAICO A LENGUAJE  NATURAL”</vt:lpstr>
      <vt:lpstr>RECUERDA:</vt:lpstr>
      <vt:lpstr>Presentación de PowerPoint</vt:lpstr>
      <vt:lpstr>AHORA TRABAJA EN TU CUADERNILLO:  ACTIVIDAD 2 PÁGINA 50.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“DE LENGUAJE ALGEBRAICO A LENGUAJE  NATURAL”</dc:title>
  <dc:creator>Maria Ines Vega Yefi</dc:creator>
  <cp:lastModifiedBy>Usuario</cp:lastModifiedBy>
  <cp:revision>3</cp:revision>
  <dcterms:created xsi:type="dcterms:W3CDTF">2020-07-30T21:03:27Z</dcterms:created>
  <dcterms:modified xsi:type="dcterms:W3CDTF">2020-08-17T20:30:08Z</dcterms:modified>
</cp:coreProperties>
</file>