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sldIdLst>
    <p:sldId id="256" r:id="rId2"/>
    <p:sldId id="259" r:id="rId3"/>
    <p:sldId id="257" r:id="rId4"/>
    <p:sldId id="258" r:id="rId5"/>
    <p:sldId id="260" r:id="rId6"/>
    <p:sldId id="261" r:id="rId7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9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40013" y="484479"/>
            <a:ext cx="6911974" cy="2954655"/>
          </a:xfrm>
        </p:spPr>
        <p:txBody>
          <a:bodyPr anchor="b">
            <a:normAutofit/>
          </a:bodyPr>
          <a:lstStyle>
            <a:lvl1pPr algn="ctr">
              <a:defRPr sz="5600" spc="-1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40013" y="3799133"/>
            <a:ext cx="6911974" cy="1969841"/>
          </a:xfrm>
        </p:spPr>
        <p:txBody>
          <a:bodyPr>
            <a:normAutofit/>
          </a:bodyPr>
          <a:lstStyle>
            <a:lvl1pPr marL="0" indent="0" algn="ctr">
              <a:buNone/>
              <a:defRPr sz="2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1837" y="6138000"/>
            <a:ext cx="3095626" cy="720000"/>
          </a:xfrm>
          <a:prstGeom prst="rect">
            <a:avLst/>
          </a:prstGeom>
        </p:spPr>
        <p:txBody>
          <a:bodyPr/>
          <a:lstStyle/>
          <a:p>
            <a:fld id="{2395C5C9-164C-46B3-A87E-7660D39D3106}" type="datetime2">
              <a:rPr lang="en-US" smtClean="0"/>
              <a:t>Monday, August 17, 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48188" y="6138000"/>
            <a:ext cx="5003800" cy="720000"/>
          </a:xfrm>
          <a:prstGeom prst="rect">
            <a:avLst/>
          </a:prstGeom>
        </p:spPr>
        <p:txBody>
          <a:bodyPr/>
          <a:lstStyle/>
          <a:p>
            <a:pPr algn="l"/>
            <a:r>
              <a:rPr lang="en-US" dirty="0"/>
              <a:t>Sample Footer Text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272713" y="6138000"/>
            <a:ext cx="1187449" cy="720000"/>
          </a:xfrm>
          <a:prstGeom prst="rect">
            <a:avLst/>
          </a:prstGeom>
        </p:spPr>
        <p:txBody>
          <a:bodyPr/>
          <a:lstStyle/>
          <a:p>
            <a:fld id="{1621B6DD-29C1-4FEA-923F-71EA1347694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4789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20000" y="2636838"/>
            <a:ext cx="10728325" cy="313213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1837" y="6138000"/>
            <a:ext cx="3095626" cy="720000"/>
          </a:xfrm>
          <a:prstGeom prst="rect">
            <a:avLst/>
          </a:prstGeom>
        </p:spPr>
        <p:txBody>
          <a:bodyPr/>
          <a:lstStyle/>
          <a:p>
            <a:fld id="{5B75179A-1E2B-41AB-B400-4F1B4022FAEE}" type="datetime2">
              <a:rPr lang="en-US" smtClean="0"/>
              <a:t>Monday, August 17, 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48188" y="6138000"/>
            <a:ext cx="5003800" cy="720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272713" y="6138000"/>
            <a:ext cx="1187449" cy="720000"/>
          </a:xfrm>
          <a:prstGeom prst="rect">
            <a:avLst/>
          </a:prstGeom>
        </p:spPr>
        <p:txBody>
          <a:bodyPr/>
          <a:lstStyle/>
          <a:p>
            <a:fld id="{1621B6DD-29C1-4FEA-923F-71EA1347694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0730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40486" y="720000"/>
            <a:ext cx="1477328" cy="5048975"/>
          </a:xfrm>
        </p:spPr>
        <p:txBody>
          <a:bodyPr vert="eaVert">
            <a:normAutofit/>
          </a:bodyPr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1838" y="720000"/>
            <a:ext cx="8929614" cy="50489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1837" y="6138000"/>
            <a:ext cx="3095626" cy="720000"/>
          </a:xfrm>
          <a:prstGeom prst="rect">
            <a:avLst/>
          </a:prstGeom>
        </p:spPr>
        <p:txBody>
          <a:bodyPr/>
          <a:lstStyle/>
          <a:p>
            <a:fld id="{05681D0F-6595-4F14-8EF3-954CD87C797B}" type="datetime2">
              <a:rPr lang="en-US" smtClean="0"/>
              <a:t>Monday, August 17, 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48188" y="6138000"/>
            <a:ext cx="5003800" cy="720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272713" y="6138000"/>
            <a:ext cx="1187449" cy="720000"/>
          </a:xfrm>
          <a:prstGeom prst="rect">
            <a:avLst/>
          </a:prstGeom>
        </p:spPr>
        <p:txBody>
          <a:bodyPr/>
          <a:lstStyle/>
          <a:p>
            <a:fld id="{1621B6DD-29C1-4FEA-923F-71EA1347694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27061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0000" y="2541600"/>
            <a:ext cx="10728325" cy="32273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1837" y="6138000"/>
            <a:ext cx="3095626" cy="720000"/>
          </a:xfrm>
          <a:prstGeom prst="rect">
            <a:avLst/>
          </a:prstGeom>
        </p:spPr>
        <p:txBody>
          <a:bodyPr/>
          <a:lstStyle/>
          <a:p>
            <a:fld id="{4DDCFF8A-AAF8-4A12-8A91-9CA0EAF6CBB9}" type="datetime2">
              <a:rPr lang="en-US" smtClean="0"/>
              <a:t>Monday, August 17, 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48188" y="6138000"/>
            <a:ext cx="5003800" cy="720000"/>
          </a:xfrm>
          <a:prstGeom prst="rect">
            <a:avLst/>
          </a:prstGeom>
        </p:spPr>
        <p:txBody>
          <a:bodyPr/>
          <a:lstStyle/>
          <a:p>
            <a:pPr algn="l"/>
            <a:r>
              <a:rPr lang="en-US" dirty="0"/>
              <a:t>Sample Footer Text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272713" y="6138000"/>
            <a:ext cx="1187449" cy="720000"/>
          </a:xfrm>
          <a:prstGeom prst="rect">
            <a:avLst/>
          </a:prstGeom>
        </p:spPr>
        <p:txBody>
          <a:bodyPr/>
          <a:lstStyle/>
          <a:p>
            <a:fld id="{1621B6DD-29C1-4FEA-923F-71EA1347694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06962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0000" y="619200"/>
            <a:ext cx="10728326" cy="2879724"/>
          </a:xfrm>
        </p:spPr>
        <p:txBody>
          <a:bodyPr anchor="b">
            <a:normAutofit/>
          </a:bodyPr>
          <a:lstStyle>
            <a:lvl1pPr>
              <a:defRPr sz="5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9910" y="3858924"/>
            <a:ext cx="10728326" cy="1919076"/>
          </a:xfrm>
        </p:spPr>
        <p:txBody>
          <a:bodyPr>
            <a:normAutofit/>
          </a:bodyPr>
          <a:lstStyle>
            <a:lvl1pPr marL="0" indent="0">
              <a:buNone/>
              <a:defRPr sz="280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1837" y="6138000"/>
            <a:ext cx="3095626" cy="720000"/>
          </a:xfrm>
          <a:prstGeom prst="rect">
            <a:avLst/>
          </a:prstGeom>
        </p:spPr>
        <p:txBody>
          <a:bodyPr/>
          <a:lstStyle/>
          <a:p>
            <a:fld id="{ABCC25C3-021A-4B0B-8F70-0C181FE1CF45}" type="datetime2">
              <a:rPr lang="en-US" smtClean="0"/>
              <a:t>Monday, August 17, 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48188" y="6138000"/>
            <a:ext cx="5003800" cy="720000"/>
          </a:xfrm>
          <a:prstGeom prst="rect">
            <a:avLst/>
          </a:prstGeom>
        </p:spPr>
        <p:txBody>
          <a:bodyPr/>
          <a:lstStyle/>
          <a:p>
            <a:pPr algn="l"/>
            <a:r>
              <a:rPr lang="en-US" dirty="0"/>
              <a:t>Sample Footer Text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272713" y="6138000"/>
            <a:ext cx="1187449" cy="720000"/>
          </a:xfrm>
          <a:prstGeom prst="rect">
            <a:avLst/>
          </a:prstGeom>
        </p:spPr>
        <p:txBody>
          <a:bodyPr/>
          <a:lstStyle/>
          <a:p>
            <a:fld id="{1621B6DD-29C1-4FEA-923F-71EA1347694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8715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20000" y="2541600"/>
            <a:ext cx="5003800" cy="3234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58400" y="2541600"/>
            <a:ext cx="5003801" cy="32345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31837" y="6138000"/>
            <a:ext cx="3095626" cy="720000"/>
          </a:xfrm>
          <a:prstGeom prst="rect">
            <a:avLst/>
          </a:prstGeom>
        </p:spPr>
        <p:txBody>
          <a:bodyPr/>
          <a:lstStyle/>
          <a:p>
            <a:fld id="{0C23D88D-8CEC-4ED9-A53B-5596187D9A16}" type="datetime2">
              <a:rPr lang="en-US" smtClean="0"/>
              <a:t>Monday, August 17, 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48188" y="6138000"/>
            <a:ext cx="5003800" cy="720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272713" y="6138000"/>
            <a:ext cx="1187449" cy="720000"/>
          </a:xfrm>
          <a:prstGeom prst="rect">
            <a:avLst/>
          </a:prstGeom>
        </p:spPr>
        <p:txBody>
          <a:bodyPr/>
          <a:lstStyle/>
          <a:p>
            <a:fld id="{1621B6DD-29C1-4FEA-923F-71EA1347694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6066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0000" y="619200"/>
            <a:ext cx="10728325" cy="673005"/>
          </a:xfrm>
        </p:spPr>
        <p:txBody>
          <a:bodyPr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0000" y="1840698"/>
            <a:ext cx="5015638" cy="565796"/>
          </a:xfrm>
        </p:spPr>
        <p:txBody>
          <a:bodyPr wrap="square" anchor="b">
            <a:normAutofit/>
          </a:bodyPr>
          <a:lstStyle>
            <a:lvl1pPr marL="0" indent="0">
              <a:lnSpc>
                <a:spcPct val="120000"/>
              </a:lnSpc>
              <a:buNone/>
              <a:defRPr sz="1600" b="0" cap="all" spc="200" baseline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20000" y="2541600"/>
            <a:ext cx="5003801" cy="3234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58400" y="1840698"/>
            <a:ext cx="5015638" cy="565796"/>
          </a:xfrm>
        </p:spPr>
        <p:txBody>
          <a:bodyPr anchor="b">
            <a:normAutofit/>
          </a:bodyPr>
          <a:lstStyle>
            <a:lvl1pPr marL="0" indent="0">
              <a:lnSpc>
                <a:spcPct val="120000"/>
              </a:lnSpc>
              <a:buNone/>
              <a:defRPr sz="1600" b="0" cap="all" spc="200" baseline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58400" y="2541600"/>
            <a:ext cx="5003800" cy="3234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731837" y="6138000"/>
            <a:ext cx="3095626" cy="720000"/>
          </a:xfrm>
          <a:prstGeom prst="rect">
            <a:avLst/>
          </a:prstGeom>
        </p:spPr>
        <p:txBody>
          <a:bodyPr/>
          <a:lstStyle/>
          <a:p>
            <a:fld id="{D2CCD382-DFDA-4722-A27A-59C21AD112F2}" type="datetime2">
              <a:rPr lang="en-US" smtClean="0"/>
              <a:t>Monday, August 17, 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548188" y="6138000"/>
            <a:ext cx="5003800" cy="720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272713" y="6138000"/>
            <a:ext cx="1187449" cy="720000"/>
          </a:xfrm>
          <a:prstGeom prst="rect">
            <a:avLst/>
          </a:prstGeom>
        </p:spPr>
        <p:txBody>
          <a:bodyPr/>
          <a:lstStyle/>
          <a:p>
            <a:fld id="{1621B6DD-29C1-4FEA-923F-71EA1347694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49678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731837" y="6138000"/>
            <a:ext cx="3095626" cy="720000"/>
          </a:xfrm>
          <a:prstGeom prst="rect">
            <a:avLst/>
          </a:prstGeom>
        </p:spPr>
        <p:txBody>
          <a:bodyPr/>
          <a:lstStyle/>
          <a:p>
            <a:fld id="{22F2A30D-1C09-413F-AAB1-38F366000715}" type="datetime2">
              <a:rPr lang="en-US" smtClean="0"/>
              <a:t>Monday, August 17, 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548188" y="6138000"/>
            <a:ext cx="5003800" cy="720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0272713" y="6138000"/>
            <a:ext cx="1187449" cy="720000"/>
          </a:xfrm>
          <a:prstGeom prst="rect">
            <a:avLst/>
          </a:prstGeom>
        </p:spPr>
        <p:txBody>
          <a:bodyPr/>
          <a:lstStyle/>
          <a:p>
            <a:fld id="{1621B6DD-29C1-4FEA-923F-71EA1347694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84116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731837" y="6138000"/>
            <a:ext cx="3095626" cy="720000"/>
          </a:xfrm>
          <a:prstGeom prst="rect">
            <a:avLst/>
          </a:prstGeom>
        </p:spPr>
        <p:txBody>
          <a:bodyPr/>
          <a:lstStyle/>
          <a:p>
            <a:fld id="{6DB82B9C-D65E-4F64-95C3-B10F3B00F0D9}" type="datetime2">
              <a:rPr lang="en-US" smtClean="0"/>
              <a:t>Monday, August 17, 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548188" y="6138000"/>
            <a:ext cx="5003800" cy="720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272713" y="6138000"/>
            <a:ext cx="1187449" cy="720000"/>
          </a:xfrm>
          <a:prstGeom prst="rect">
            <a:avLst/>
          </a:prstGeom>
        </p:spPr>
        <p:txBody>
          <a:bodyPr/>
          <a:lstStyle/>
          <a:p>
            <a:fld id="{1621B6DD-29C1-4FEA-923F-71EA1347694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81133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0000" y="619200"/>
            <a:ext cx="3107463" cy="1477328"/>
          </a:xfrm>
        </p:spPr>
        <p:txBody>
          <a:bodyPr anchor="t" anchorCtr="0">
            <a:normAutofit/>
          </a:bodyPr>
          <a:lstStyle>
            <a:lvl1pPr>
              <a:lnSpc>
                <a:spcPct val="100000"/>
              </a:lnSpc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48188" y="584662"/>
            <a:ext cx="6911974" cy="5184313"/>
          </a:xfrm>
        </p:spPr>
        <p:txBody>
          <a:bodyPr/>
          <a:lstStyle>
            <a:lvl1pPr marL="0" indent="0">
              <a:lnSpc>
                <a:spcPct val="100000"/>
              </a:lnSpc>
              <a:buNone/>
              <a:defRPr sz="4800"/>
            </a:lvl1pPr>
            <a:lvl2pPr marL="914400" indent="-457200">
              <a:buFont typeface="Arial" panose="020B0604020202020204" pitchFamily="34" charset="0"/>
              <a:buChar char="•"/>
              <a:defRPr sz="2000"/>
            </a:lvl2pPr>
            <a:lvl3pPr marL="1257300" indent="-342900">
              <a:buFont typeface="Arial" panose="020B0604020202020204" pitchFamily="34" charset="0"/>
              <a:buChar char="•"/>
              <a:defRPr sz="2000"/>
            </a:lvl3pPr>
            <a:lvl4pPr marL="1714500" indent="-342900">
              <a:buFont typeface="Arial" panose="020B0604020202020204" pitchFamily="34" charset="0"/>
              <a:buChar char="•"/>
              <a:defRPr sz="2000"/>
            </a:lvl4pPr>
            <a:lvl5pPr marL="2171700" indent="-342900">
              <a:buFont typeface="Arial" panose="020B0604020202020204" pitchFamily="34" charset="0"/>
              <a:buChar char="•"/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0000" y="2541600"/>
            <a:ext cx="3107463" cy="3231837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31837" y="6138000"/>
            <a:ext cx="3095626" cy="720000"/>
          </a:xfrm>
          <a:prstGeom prst="rect">
            <a:avLst/>
          </a:prstGeom>
        </p:spPr>
        <p:txBody>
          <a:bodyPr/>
          <a:lstStyle/>
          <a:p>
            <a:fld id="{B7F5FDCC-6AAC-4A08-B9E0-3793AB5E64C3}" type="datetime2">
              <a:rPr lang="en-US" smtClean="0"/>
              <a:t>Monday, August 17, 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48188" y="6138000"/>
            <a:ext cx="5003800" cy="720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272713" y="6138000"/>
            <a:ext cx="1187449" cy="720000"/>
          </a:xfrm>
          <a:prstGeom prst="rect">
            <a:avLst/>
          </a:prstGeom>
        </p:spPr>
        <p:txBody>
          <a:bodyPr/>
          <a:lstStyle/>
          <a:p>
            <a:fld id="{1621B6DD-29C1-4FEA-923F-71EA1347694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68321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0000" y="619200"/>
            <a:ext cx="3095626" cy="1476000"/>
          </a:xfrm>
        </p:spPr>
        <p:txBody>
          <a:bodyPr anchor="t" anchorCtr="0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48188" y="728664"/>
            <a:ext cx="6923812" cy="5040312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0000" y="2541600"/>
            <a:ext cx="3095625" cy="3232800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31837" y="6138000"/>
            <a:ext cx="3095626" cy="720000"/>
          </a:xfrm>
          <a:prstGeom prst="rect">
            <a:avLst/>
          </a:prstGeom>
        </p:spPr>
        <p:txBody>
          <a:bodyPr/>
          <a:lstStyle/>
          <a:p>
            <a:fld id="{349FE94D-439C-40F1-900E-BC07940E3988}" type="datetime2">
              <a:rPr lang="en-US" smtClean="0"/>
              <a:t>Monday, August 17, 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48188" y="6138000"/>
            <a:ext cx="5003800" cy="720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272713" y="6138000"/>
            <a:ext cx="1187449" cy="720000"/>
          </a:xfrm>
          <a:prstGeom prst="rect">
            <a:avLst/>
          </a:prstGeom>
        </p:spPr>
        <p:txBody>
          <a:bodyPr/>
          <a:lstStyle/>
          <a:p>
            <a:fld id="{1621B6DD-29C1-4FEA-923F-71EA1347694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78449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="" xmlns:a16="http://schemas.microsoft.com/office/drawing/2014/main" id="{09646535-AEF6-4883-A4F9-EEC1F8B4319E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>
              <a:lumMod val="90000"/>
              <a:lumOff val="1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20000" y="619200"/>
            <a:ext cx="10728322" cy="1477328"/>
          </a:xfrm>
          <a:prstGeom prst="rect">
            <a:avLst/>
          </a:prstGeom>
        </p:spPr>
        <p:txBody>
          <a:bodyPr vert="horz" wrap="square" lIns="0" tIns="0" rIns="0" bIns="0" rtlCol="0" anchor="t" anchorCtr="0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0000" y="2541600"/>
            <a:ext cx="10728325" cy="3227375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1837" y="6138000"/>
            <a:ext cx="3095626" cy="720000"/>
          </a:xfrm>
          <a:prstGeom prst="rect">
            <a:avLst/>
          </a:prstGeom>
        </p:spPr>
        <p:txBody>
          <a:bodyPr vert="horz" lIns="0" tIns="180000" rIns="0" bIns="180000" rtlCol="0" anchor="ctr"/>
          <a:lstStyle>
            <a:lvl1pPr algn="l">
              <a:lnSpc>
                <a:spcPct val="120000"/>
              </a:lnSpc>
              <a:defRPr sz="120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8DEA2CF1-0EB2-4673-802D-3371233E4A77}" type="datetime2">
              <a:rPr lang="en-US" smtClean="0"/>
              <a:t>Monday, August 17, 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48188" y="6138000"/>
            <a:ext cx="5003800" cy="720000"/>
          </a:xfrm>
          <a:prstGeom prst="rect">
            <a:avLst/>
          </a:prstGeom>
        </p:spPr>
        <p:txBody>
          <a:bodyPr vert="horz" lIns="0" tIns="180000" rIns="0" bIns="180000" rtlCol="0" anchor="ctr"/>
          <a:lstStyle>
            <a:lvl1pPr algn="ctr">
              <a:lnSpc>
                <a:spcPct val="120000"/>
              </a:lnSpc>
              <a:defRPr sz="120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algn="l"/>
            <a:r>
              <a:rPr lang="en-US"/>
              <a:t>Sample Footer Text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2713" y="6138000"/>
            <a:ext cx="1187449" cy="720000"/>
          </a:xfrm>
          <a:prstGeom prst="rect">
            <a:avLst/>
          </a:prstGeom>
        </p:spPr>
        <p:txBody>
          <a:bodyPr vert="horz" lIns="0" tIns="180000" rIns="0" bIns="180000" rtlCol="0" anchor="ctr"/>
          <a:lstStyle>
            <a:lvl1pPr algn="r">
              <a:lnSpc>
                <a:spcPct val="120000"/>
              </a:lnSpc>
              <a:defRPr sz="120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1621B6DD-29C1-4FEA-923F-71EA1347694C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772025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8" r:id="rId1"/>
    <p:sldLayoutId id="2147483669" r:id="rId2"/>
    <p:sldLayoutId id="2147483670" r:id="rId3"/>
    <p:sldLayoutId id="2147483671" r:id="rId4"/>
    <p:sldLayoutId id="2147483672" r:id="rId5"/>
    <p:sldLayoutId id="2147483666" r:id="rId6"/>
    <p:sldLayoutId id="2147483662" r:id="rId7"/>
    <p:sldLayoutId id="2147483663" r:id="rId8"/>
    <p:sldLayoutId id="2147483664" r:id="rId9"/>
    <p:sldLayoutId id="2147483665" r:id="rId10"/>
    <p:sldLayoutId id="2147483667" r:id="rId11"/>
  </p:sldLayoutIdLst>
  <p:hf sldNum="0"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3200" kern="1200" cap="none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4"/>
        </a:buClr>
        <a:buFont typeface="The Hand Extrablack" panose="03070A02030502020204" pitchFamily="66" charset="0"/>
        <a:buChar char="•"/>
        <a:defRPr sz="2000" kern="1200" spc="20" baseline="0">
          <a:solidFill>
            <a:schemeClr val="tx1">
              <a:alpha val="58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4"/>
        </a:buClr>
        <a:buFont typeface="The Hand Extrablack" panose="03070A02030502020204" pitchFamily="66" charset="0"/>
        <a:buChar char="•"/>
        <a:defRPr sz="2000" kern="1200" spc="20" baseline="0">
          <a:solidFill>
            <a:schemeClr val="tx1">
              <a:alpha val="58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4"/>
        </a:buClr>
        <a:buFont typeface="The Hand Extrablack" panose="03070A02030502020204" pitchFamily="66" charset="0"/>
        <a:buChar char="•"/>
        <a:defRPr sz="2000" kern="1200" spc="20" baseline="0">
          <a:solidFill>
            <a:schemeClr val="tx1">
              <a:alpha val="58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4"/>
        </a:buClr>
        <a:buFont typeface="The Hand Extrablack" panose="03070A02030502020204" pitchFamily="66" charset="0"/>
        <a:buChar char="•"/>
        <a:defRPr sz="2000" kern="1200" spc="20" baseline="0">
          <a:solidFill>
            <a:schemeClr val="tx1">
              <a:alpha val="58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4"/>
        </a:buClr>
        <a:buFont typeface="The Hand Extrablack" panose="03070A02030502020204" pitchFamily="66" charset="0"/>
        <a:buChar char="•"/>
        <a:defRPr sz="2000" kern="1200" spc="20" baseline="0">
          <a:solidFill>
            <a:schemeClr val="tx1">
              <a:alpha val="58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="" xmlns:a16="http://schemas.microsoft.com/office/drawing/2014/main" id="{8D128206-5B44-431B-AC4F-F5623072228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="" xmlns:a16="http://schemas.microsoft.com/office/drawing/2014/main" id="{D0BF96E3-5805-48DD-AD94-2C30DC96DD9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5730"/>
          <a:stretch/>
        </p:blipFill>
        <p:spPr>
          <a:xfrm>
            <a:off x="20" y="10"/>
            <a:ext cx="12191980" cy="6857990"/>
          </a:xfrm>
          <a:custGeom>
            <a:avLst/>
            <a:gdLst/>
            <a:ahLst/>
            <a:cxnLst/>
            <a:rect l="l" t="t" r="r" b="b"/>
            <a:pathLst>
              <a:path w="12192000" h="6858000">
                <a:moveTo>
                  <a:pt x="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0" y="6858000"/>
                </a:lnTo>
                <a:close/>
              </a:path>
            </a:pathLst>
          </a:custGeom>
        </p:spPr>
      </p:pic>
      <p:sp useBgFill="1">
        <p:nvSpPr>
          <p:cNvPr id="11" name="Freeform: Shape 10">
            <a:extLst>
              <a:ext uri="{FF2B5EF4-FFF2-40B4-BE49-F238E27FC236}">
                <a16:creationId xmlns="" xmlns:a16="http://schemas.microsoft.com/office/drawing/2014/main" id="{25EF408A-EA6D-4426-AA3C-8E5FBF562214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5367958" y="0"/>
            <a:ext cx="6824042" cy="6858000"/>
          </a:xfrm>
          <a:custGeom>
            <a:avLst/>
            <a:gdLst>
              <a:gd name="connsiteX0" fmla="*/ 1867233 w 6824042"/>
              <a:gd name="connsiteY0" fmla="*/ 0 h 6858000"/>
              <a:gd name="connsiteX1" fmla="*/ 5459257 w 6824042"/>
              <a:gd name="connsiteY1" fmla="*/ 0 h 6858000"/>
              <a:gd name="connsiteX2" fmla="*/ 5612482 w 6824042"/>
              <a:gd name="connsiteY2" fmla="*/ 69660 h 6858000"/>
              <a:gd name="connsiteX3" fmla="*/ 6505064 w 6824042"/>
              <a:gd name="connsiteY3" fmla="*/ 716540 h 6858000"/>
              <a:gd name="connsiteX4" fmla="*/ 6800287 w 6824042"/>
              <a:gd name="connsiteY4" fmla="*/ 1174346 h 6858000"/>
              <a:gd name="connsiteX5" fmla="*/ 6824042 w 6824042"/>
              <a:gd name="connsiteY5" fmla="*/ 1217021 h 6858000"/>
              <a:gd name="connsiteX6" fmla="*/ 6824042 w 6824042"/>
              <a:gd name="connsiteY6" fmla="*/ 5287937 h 6858000"/>
              <a:gd name="connsiteX7" fmla="*/ 6822818 w 6824042"/>
              <a:gd name="connsiteY7" fmla="*/ 5290151 h 6858000"/>
              <a:gd name="connsiteX8" fmla="*/ 6674663 w 6824042"/>
              <a:gd name="connsiteY8" fmla="*/ 5523208 h 6858000"/>
              <a:gd name="connsiteX9" fmla="*/ 5070316 w 6824042"/>
              <a:gd name="connsiteY9" fmla="*/ 6701530 h 6858000"/>
              <a:gd name="connsiteX10" fmla="*/ 4867077 w 6824042"/>
              <a:gd name="connsiteY10" fmla="*/ 6791320 h 6858000"/>
              <a:gd name="connsiteX11" fmla="*/ 4707141 w 6824042"/>
              <a:gd name="connsiteY11" fmla="*/ 6858000 h 6858000"/>
              <a:gd name="connsiteX12" fmla="*/ 2866633 w 6824042"/>
              <a:gd name="connsiteY12" fmla="*/ 6858000 h 6858000"/>
              <a:gd name="connsiteX13" fmla="*/ 2733070 w 6824042"/>
              <a:gd name="connsiteY13" fmla="*/ 6813004 h 6858000"/>
              <a:gd name="connsiteX14" fmla="*/ 838418 w 6824042"/>
              <a:gd name="connsiteY14" fmla="*/ 5737823 h 6858000"/>
              <a:gd name="connsiteX15" fmla="*/ 9288 w 6824042"/>
              <a:gd name="connsiteY15" fmla="*/ 3587942 h 6858000"/>
              <a:gd name="connsiteX16" fmla="*/ 423663 w 6824042"/>
              <a:gd name="connsiteY16" fmla="*/ 1514812 h 6858000"/>
              <a:gd name="connsiteX17" fmla="*/ 1219538 w 6824042"/>
              <a:gd name="connsiteY17" fmla="*/ 461634 h 6858000"/>
              <a:gd name="connsiteX18" fmla="*/ 1685459 w 6824042"/>
              <a:gd name="connsiteY18" fmla="*/ 115904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6824042" h="6858000">
                <a:moveTo>
                  <a:pt x="1867233" y="0"/>
                </a:moveTo>
                <a:lnTo>
                  <a:pt x="5459257" y="0"/>
                </a:lnTo>
                <a:lnTo>
                  <a:pt x="5612482" y="69660"/>
                </a:lnTo>
                <a:cubicBezTo>
                  <a:pt x="5936881" y="232843"/>
                  <a:pt x="6236426" y="447902"/>
                  <a:pt x="6505064" y="716540"/>
                </a:cubicBezTo>
                <a:cubicBezTo>
                  <a:pt x="6543455" y="754931"/>
                  <a:pt x="6659817" y="928315"/>
                  <a:pt x="6800287" y="1174346"/>
                </a:cubicBezTo>
                <a:lnTo>
                  <a:pt x="6824042" y="1217021"/>
                </a:lnTo>
                <a:lnTo>
                  <a:pt x="6824042" y="5287937"/>
                </a:lnTo>
                <a:lnTo>
                  <a:pt x="6822818" y="5290151"/>
                </a:lnTo>
                <a:cubicBezTo>
                  <a:pt x="6774083" y="5372380"/>
                  <a:pt x="6724488" y="5450315"/>
                  <a:pt x="6674663" y="5523208"/>
                </a:cubicBezTo>
                <a:cubicBezTo>
                  <a:pt x="6566752" y="5692281"/>
                  <a:pt x="5623182" y="6455528"/>
                  <a:pt x="5070316" y="6701530"/>
                </a:cubicBezTo>
                <a:cubicBezTo>
                  <a:pt x="5001275" y="6732213"/>
                  <a:pt x="4933755" y="6762363"/>
                  <a:pt x="4867077" y="6791320"/>
                </a:cubicBezTo>
                <a:lnTo>
                  <a:pt x="4707141" y="6858000"/>
                </a:lnTo>
                <a:lnTo>
                  <a:pt x="2866633" y="6858000"/>
                </a:lnTo>
                <a:lnTo>
                  <a:pt x="2733070" y="6813004"/>
                </a:lnTo>
                <a:cubicBezTo>
                  <a:pt x="2037395" y="6569450"/>
                  <a:pt x="1196208" y="6164593"/>
                  <a:pt x="838418" y="5737823"/>
                </a:cubicBezTo>
                <a:cubicBezTo>
                  <a:pt x="362418" y="5169851"/>
                  <a:pt x="9618" y="4448098"/>
                  <a:pt x="9288" y="3587942"/>
                </a:cubicBezTo>
                <a:cubicBezTo>
                  <a:pt x="-36697" y="2651117"/>
                  <a:pt x="86021" y="2036995"/>
                  <a:pt x="423663" y="1514812"/>
                </a:cubicBezTo>
                <a:cubicBezTo>
                  <a:pt x="688952" y="1164107"/>
                  <a:pt x="879378" y="737469"/>
                  <a:pt x="1219538" y="461634"/>
                </a:cubicBezTo>
                <a:cubicBezTo>
                  <a:pt x="1347098" y="358197"/>
                  <a:pt x="1505776" y="236097"/>
                  <a:pt x="1685459" y="115904"/>
                </a:cubicBezTo>
                <a:close/>
              </a:path>
            </a:pathLst>
          </a:custGeom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5D5C0860-38D5-40BC-B8B0-007F528D589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80000" y="1449388"/>
            <a:ext cx="5015638" cy="2075012"/>
          </a:xfrm>
        </p:spPr>
        <p:txBody>
          <a:bodyPr>
            <a:normAutofit fontScale="90000"/>
          </a:bodyPr>
          <a:lstStyle/>
          <a:p>
            <a:r>
              <a:rPr lang="es-CL" dirty="0"/>
              <a:t>“De lenguaje Natural al Algebraico”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="" xmlns:a16="http://schemas.microsoft.com/office/drawing/2014/main" id="{245981E2-80ED-48A2-A019-C79990A021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747286" y="5209031"/>
            <a:ext cx="5015638" cy="1219439"/>
          </a:xfrm>
        </p:spPr>
        <p:txBody>
          <a:bodyPr>
            <a:normAutofit/>
          </a:bodyPr>
          <a:lstStyle/>
          <a:p>
            <a:r>
              <a:rPr lang="es-CL" dirty="0"/>
              <a:t>Profesora: Tamara Burgos</a:t>
            </a:r>
          </a:p>
        </p:txBody>
      </p:sp>
      <p:pic>
        <p:nvPicPr>
          <p:cNvPr id="1028" name="Picture 4" descr="6 estrategias efectivas para enseñar matemáticas a niños con autismo">
            <a:extLst>
              <a:ext uri="{FF2B5EF4-FFF2-40B4-BE49-F238E27FC236}">
                <a16:creationId xmlns="" xmlns:a16="http://schemas.microsoft.com/office/drawing/2014/main" id="{924F7553-C343-4C35-8618-73EC70AEFB9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8597" y="1209984"/>
            <a:ext cx="4080285" cy="4080285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748991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FC21F92D-C0E4-4F16-954D-92F6490855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b="1" dirty="0">
                <a:solidFill>
                  <a:srgbClr val="FFFF00"/>
                </a:solidFill>
                <a:latin typeface="Algerian" panose="04020705040A02060702" pitchFamily="82" charset="0"/>
              </a:rPr>
              <a:t>LENJUAJE NATURAL EN  ALGEBRA.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="" xmlns:a16="http://schemas.microsoft.com/office/drawing/2014/main" id="{69A2AA02-F985-4FEC-9665-BAA0A1F17B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997" y="1815312"/>
            <a:ext cx="10728325" cy="3227375"/>
          </a:xfrm>
        </p:spPr>
        <p:txBody>
          <a:bodyPr>
            <a:noAutofit/>
          </a:bodyPr>
          <a:lstStyle/>
          <a:p>
            <a:r>
              <a:rPr lang="es-CL" sz="3000" b="1" dirty="0"/>
              <a:t>Quiere decir que una expresión matemática está escrita con palabras, cada número signo y letra. </a:t>
            </a:r>
          </a:p>
          <a:p>
            <a:r>
              <a:rPr lang="es-CL" sz="3000" b="1" dirty="0">
                <a:solidFill>
                  <a:srgbClr val="FFFF00">
                    <a:alpha val="58000"/>
                  </a:srgbClr>
                </a:solidFill>
              </a:rPr>
              <a:t>EJEMPLO:</a:t>
            </a:r>
          </a:p>
          <a:p>
            <a:r>
              <a:rPr lang="es-CL" sz="3000" b="1" dirty="0"/>
              <a:t>Un número aumentado en ocho.</a:t>
            </a:r>
          </a:p>
          <a:p>
            <a:r>
              <a:rPr lang="es-CL" sz="3000" b="1" dirty="0"/>
              <a:t>La cuarta parte de una cantidad disminuido en cinco.</a:t>
            </a:r>
          </a:p>
          <a:p>
            <a:r>
              <a:rPr lang="es-CL" sz="3000" b="1" dirty="0"/>
              <a:t>El antecesor de eme. </a:t>
            </a:r>
          </a:p>
        </p:txBody>
      </p:sp>
    </p:spTree>
    <p:extLst>
      <p:ext uri="{BB962C8B-B14F-4D97-AF65-F5344CB8AC3E}">
        <p14:creationId xmlns:p14="http://schemas.microsoft.com/office/powerpoint/2010/main" val="408437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9E07ABF5-2C08-4E1A-8CD4-8A67DA91F4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b="1" dirty="0">
                <a:solidFill>
                  <a:srgbClr val="FFFF00"/>
                </a:solidFill>
              </a:rPr>
              <a:t>¿Cómo traspaso de lenguaje natural a una expresión numérica ?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="" xmlns:a16="http://schemas.microsoft.com/office/drawing/2014/main" id="{74C3DC10-78CE-47C7-B8CE-4C50D8FB5D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4223" y="1815312"/>
            <a:ext cx="10728325" cy="3227375"/>
          </a:xfrm>
        </p:spPr>
        <p:txBody>
          <a:bodyPr>
            <a:normAutofit/>
          </a:bodyPr>
          <a:lstStyle/>
          <a:p>
            <a:r>
              <a:rPr lang="es-CL" sz="2500" dirty="0"/>
              <a:t>Reemplaza cada palabra por un elemento correspondiente y guíate por el POWER POINT visto en la clase anterior. </a:t>
            </a:r>
          </a:p>
        </p:txBody>
      </p:sp>
      <p:sp>
        <p:nvSpPr>
          <p:cNvPr id="4" name="Rectángulo 3">
            <a:extLst>
              <a:ext uri="{FF2B5EF4-FFF2-40B4-BE49-F238E27FC236}">
                <a16:creationId xmlns="" xmlns:a16="http://schemas.microsoft.com/office/drawing/2014/main" id="{280020CD-93CB-498D-9B6B-86FED6FFDE24}"/>
              </a:ext>
            </a:extLst>
          </p:cNvPr>
          <p:cNvSpPr/>
          <p:nvPr/>
        </p:nvSpPr>
        <p:spPr>
          <a:xfrm>
            <a:off x="4929808" y="3429000"/>
            <a:ext cx="6785114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L" sz="3000" b="1" dirty="0">
                <a:solidFill>
                  <a:srgbClr val="00B0F0"/>
                </a:solidFill>
              </a:rPr>
              <a:t>Un número </a:t>
            </a:r>
            <a:r>
              <a:rPr lang="es-CL" sz="3000" b="1" dirty="0">
                <a:solidFill>
                  <a:srgbClr val="FFC000"/>
                </a:solidFill>
              </a:rPr>
              <a:t>aumentado</a:t>
            </a:r>
            <a:r>
              <a:rPr lang="es-CL" sz="3000" b="1" dirty="0"/>
              <a:t> en ocho.</a:t>
            </a:r>
          </a:p>
        </p:txBody>
      </p:sp>
      <p:pic>
        <p:nvPicPr>
          <p:cNvPr id="2050" name="Picture 2" descr="Jugando aprendo matemática">
            <a:extLst>
              <a:ext uri="{FF2B5EF4-FFF2-40B4-BE49-F238E27FC236}">
                <a16:creationId xmlns="" xmlns:a16="http://schemas.microsoft.com/office/drawing/2014/main" id="{CE081264-C637-4320-A6B2-C1B21AC08D6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4223" y="2904629"/>
            <a:ext cx="3971519" cy="27237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CuadroTexto 4">
            <a:extLst>
              <a:ext uri="{FF2B5EF4-FFF2-40B4-BE49-F238E27FC236}">
                <a16:creationId xmlns="" xmlns:a16="http://schemas.microsoft.com/office/drawing/2014/main" id="{5DB7333A-97C8-4856-880E-E36A15C0B26E}"/>
              </a:ext>
            </a:extLst>
          </p:cNvPr>
          <p:cNvSpPr txBox="1"/>
          <p:nvPr/>
        </p:nvSpPr>
        <p:spPr>
          <a:xfrm>
            <a:off x="6790961" y="4382648"/>
            <a:ext cx="2618082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5000" dirty="0">
                <a:solidFill>
                  <a:srgbClr val="00B0F0"/>
                </a:solidFill>
              </a:rPr>
              <a:t>C</a:t>
            </a:r>
            <a:r>
              <a:rPr lang="es-CL" sz="5000" dirty="0"/>
              <a:t>   </a:t>
            </a:r>
            <a:r>
              <a:rPr lang="es-CL" sz="5000" dirty="0">
                <a:solidFill>
                  <a:srgbClr val="FFC000"/>
                </a:solidFill>
              </a:rPr>
              <a:t>+</a:t>
            </a:r>
            <a:r>
              <a:rPr lang="es-CL" sz="5000" dirty="0"/>
              <a:t>   8</a:t>
            </a:r>
          </a:p>
        </p:txBody>
      </p:sp>
    </p:spTree>
    <p:extLst>
      <p:ext uri="{BB962C8B-B14F-4D97-AF65-F5344CB8AC3E}">
        <p14:creationId xmlns:p14="http://schemas.microsoft.com/office/powerpoint/2010/main" val="16221899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94CAC875-3731-4E3F-BF41-E201667F83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1839" y="1546853"/>
            <a:ext cx="10728322" cy="1477328"/>
          </a:xfrm>
        </p:spPr>
        <p:txBody>
          <a:bodyPr/>
          <a:lstStyle/>
          <a:p>
            <a:r>
              <a:rPr lang="es-CL" sz="3000" b="1" dirty="0">
                <a:solidFill>
                  <a:srgbClr val="00B0F0"/>
                </a:solidFill>
              </a:rPr>
              <a:t>La cuarta parte </a:t>
            </a:r>
            <a:r>
              <a:rPr lang="es-CL" sz="3000" b="1" dirty="0">
                <a:solidFill>
                  <a:srgbClr val="FFC000"/>
                </a:solidFill>
              </a:rPr>
              <a:t>de una cantidad </a:t>
            </a:r>
            <a:r>
              <a:rPr lang="es-CL" sz="3000" b="1" dirty="0">
                <a:solidFill>
                  <a:srgbClr val="002060"/>
                </a:solidFill>
              </a:rPr>
              <a:t>disminuida</a:t>
            </a:r>
            <a:r>
              <a:rPr lang="es-CL" sz="3000" b="1" dirty="0"/>
              <a:t> en cinco.</a:t>
            </a:r>
            <a:r>
              <a:rPr lang="es-CL" b="1" dirty="0"/>
              <a:t/>
            </a:r>
            <a:br>
              <a:rPr lang="es-CL" b="1" dirty="0"/>
            </a:br>
            <a:endParaRPr lang="es-CL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CuadroTexto 3">
                <a:extLst>
                  <a:ext uri="{FF2B5EF4-FFF2-40B4-BE49-F238E27FC236}">
                    <a16:creationId xmlns="" xmlns:a16="http://schemas.microsoft.com/office/drawing/2014/main" id="{C210B96B-3B3D-48E3-AAA3-65B3805FE37D}"/>
                  </a:ext>
                </a:extLst>
              </p:cNvPr>
              <p:cNvSpPr txBox="1"/>
              <p:nvPr/>
            </p:nvSpPr>
            <p:spPr>
              <a:xfrm>
                <a:off x="4982817" y="3024181"/>
                <a:ext cx="7050157" cy="172540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s-CL" sz="80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s-CL" sz="8000" b="0" i="1" smtClean="0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</a:rPr>
                          <m:t>𝑤</m:t>
                        </m:r>
                      </m:num>
                      <m:den>
                        <m:r>
                          <a:rPr lang="es-CL" sz="8000" b="0" i="1" smtClean="0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es-CL" sz="8000" dirty="0"/>
                  <a:t> </a:t>
                </a:r>
                <a:r>
                  <a:rPr lang="es-CL" sz="8000" dirty="0">
                    <a:solidFill>
                      <a:srgbClr val="002060"/>
                    </a:solidFill>
                  </a:rPr>
                  <a:t>-</a:t>
                </a:r>
                <a:r>
                  <a:rPr lang="es-CL" sz="8000" dirty="0"/>
                  <a:t> 5</a:t>
                </a:r>
              </a:p>
            </p:txBody>
          </p:sp>
        </mc:Choice>
        <mc:Fallback xmlns="">
          <p:sp>
            <p:nvSpPr>
              <p:cNvPr id="4" name="CuadroTexto 3">
                <a:extLst>
                  <a:ext uri="{FF2B5EF4-FFF2-40B4-BE49-F238E27FC236}">
                    <a16:creationId xmlns:a16="http://schemas.microsoft.com/office/drawing/2014/main" id="{C210B96B-3B3D-48E3-AAA3-65B3805FE37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82817" y="3024181"/>
                <a:ext cx="7050157" cy="1725409"/>
              </a:xfrm>
              <a:prstGeom prst="rect">
                <a:avLst/>
              </a:prstGeom>
              <a:blipFill>
                <a:blip r:embed="rId2"/>
                <a:stretch>
                  <a:fillRect t="-7420" b="-16608"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670899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6B5FA263-0EF4-4895-9D9C-687664F92F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05461" y="1361321"/>
            <a:ext cx="10728322" cy="1477328"/>
          </a:xfrm>
        </p:spPr>
        <p:txBody>
          <a:bodyPr/>
          <a:lstStyle/>
          <a:p>
            <a:r>
              <a:rPr lang="es-CL" sz="6000" b="1" dirty="0">
                <a:solidFill>
                  <a:srgbClr val="00B0F0"/>
                </a:solidFill>
              </a:rPr>
              <a:t>El antecesor </a:t>
            </a:r>
            <a:r>
              <a:rPr lang="es-CL" sz="6000" b="1" dirty="0"/>
              <a:t>de eme. </a:t>
            </a:r>
            <a:r>
              <a:rPr lang="es-CL" b="1" dirty="0"/>
              <a:t/>
            </a:r>
            <a:br>
              <a:rPr lang="es-CL" b="1" dirty="0"/>
            </a:br>
            <a:endParaRPr lang="es-CL" dirty="0"/>
          </a:p>
        </p:txBody>
      </p:sp>
      <p:sp>
        <p:nvSpPr>
          <p:cNvPr id="4" name="CuadroTexto 3">
            <a:extLst>
              <a:ext uri="{FF2B5EF4-FFF2-40B4-BE49-F238E27FC236}">
                <a16:creationId xmlns="" xmlns:a16="http://schemas.microsoft.com/office/drawing/2014/main" id="{72E38773-770D-4897-B157-DDBD796889F3}"/>
              </a:ext>
            </a:extLst>
          </p:cNvPr>
          <p:cNvSpPr txBox="1"/>
          <p:nvPr/>
        </p:nvSpPr>
        <p:spPr>
          <a:xfrm>
            <a:off x="4546909" y="3617842"/>
            <a:ext cx="564542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8000" dirty="0"/>
              <a:t>M </a:t>
            </a:r>
            <a:r>
              <a:rPr lang="es-CL" sz="8000" dirty="0">
                <a:solidFill>
                  <a:srgbClr val="00B0F0"/>
                </a:solidFill>
              </a:rPr>
              <a:t>- 1</a:t>
            </a:r>
          </a:p>
        </p:txBody>
      </p:sp>
    </p:spTree>
    <p:extLst>
      <p:ext uri="{BB962C8B-B14F-4D97-AF65-F5344CB8AC3E}">
        <p14:creationId xmlns:p14="http://schemas.microsoft.com/office/powerpoint/2010/main" val="9616182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="" xmlns:a16="http://schemas.microsoft.com/office/drawing/2014/main" id="{2D1A893F-C5E5-4200-8847-49CDF26F8F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68139" y="689100"/>
            <a:ext cx="6674713" cy="519652"/>
          </a:xfrm>
        </p:spPr>
        <p:txBody>
          <a:bodyPr>
            <a:noAutofit/>
          </a:bodyPr>
          <a:lstStyle/>
          <a:p>
            <a:r>
              <a:rPr lang="es-CL" sz="6000" dirty="0">
                <a:solidFill>
                  <a:srgbClr val="00B0F0">
                    <a:alpha val="58000"/>
                  </a:srgbClr>
                </a:solidFill>
                <a:latin typeface="Bernard MT Condensed" panose="02050806060905020404" pitchFamily="18" charset="0"/>
              </a:rPr>
              <a:t>AHORA REALIZA LA ACTIVIDAD 1 DE LA PÁGINA 50</a:t>
            </a:r>
          </a:p>
        </p:txBody>
      </p:sp>
      <p:pic>
        <p:nvPicPr>
          <p:cNvPr id="3074" name="Picture 2" descr="Problemas matematicas para resolver: restas (ejercicios ...">
            <a:extLst>
              <a:ext uri="{FF2B5EF4-FFF2-40B4-BE49-F238E27FC236}">
                <a16:creationId xmlns="" xmlns:a16="http://schemas.microsoft.com/office/drawing/2014/main" id="{48609918-8ABD-4920-ADC6-2B774C3E50C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37645" y="1809211"/>
            <a:ext cx="4661659" cy="43596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59107977"/>
      </p:ext>
    </p:extLst>
  </p:cSld>
  <p:clrMapOvr>
    <a:masterClrMapping/>
  </p:clrMapOvr>
</p:sld>
</file>

<file path=ppt/theme/theme1.xml><?xml version="1.0" encoding="utf-8"?>
<a:theme xmlns:a="http://schemas.openxmlformats.org/drawingml/2006/main" name="BlobVTI">
  <a:themeElements>
    <a:clrScheme name="AnalogousFromDarkSeedLeftStep">
      <a:dk1>
        <a:srgbClr val="000000"/>
      </a:dk1>
      <a:lt1>
        <a:srgbClr val="FFFFFF"/>
      </a:lt1>
      <a:dk2>
        <a:srgbClr val="233D3C"/>
      </a:dk2>
      <a:lt2>
        <a:srgbClr val="E7E8E2"/>
      </a:lt2>
      <a:accent1>
        <a:srgbClr val="6D4BEB"/>
      </a:accent1>
      <a:accent2>
        <a:srgbClr val="3D5EDC"/>
      </a:accent2>
      <a:accent3>
        <a:srgbClr val="29A0E7"/>
      </a:accent3>
      <a:accent4>
        <a:srgbClr val="14B6B0"/>
      </a:accent4>
      <a:accent5>
        <a:srgbClr val="21B973"/>
      </a:accent5>
      <a:accent6>
        <a:srgbClr val="15BD2A"/>
      </a:accent6>
      <a:hlink>
        <a:srgbClr val="319477"/>
      </a:hlink>
      <a:folHlink>
        <a:srgbClr val="848484"/>
      </a:folHlink>
    </a:clrScheme>
    <a:fontScheme name="Blob">
      <a:majorFont>
        <a:latin typeface="Sagona Book"/>
        <a:ea typeface=""/>
        <a:cs typeface=""/>
      </a:majorFont>
      <a:minorFont>
        <a:latin typeface="Avenir Next LT Pro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lobVTI" id="{06D3AACF-B619-4265-899F-5E2FB3A445D5}" vid="{F5918863-BA1A-4735-81A8-3E7BFBDA847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182</TotalTime>
  <Words>122</Words>
  <Application>Microsoft Office PowerPoint</Application>
  <PresentationFormat>Panorámica</PresentationFormat>
  <Paragraphs>17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4" baseType="lpstr">
      <vt:lpstr>Algerian</vt:lpstr>
      <vt:lpstr>Arial</vt:lpstr>
      <vt:lpstr>Avenir Next LT Pro</vt:lpstr>
      <vt:lpstr>Bernard MT Condensed</vt:lpstr>
      <vt:lpstr>Cambria Math</vt:lpstr>
      <vt:lpstr>Sagona Book</vt:lpstr>
      <vt:lpstr>The Hand Extrablack</vt:lpstr>
      <vt:lpstr>BlobVTI</vt:lpstr>
      <vt:lpstr>“De lenguaje Natural al Algebraico”</vt:lpstr>
      <vt:lpstr>LENJUAJE NATURAL EN  ALGEBRA.</vt:lpstr>
      <vt:lpstr>¿Cómo traspaso de lenguaje natural a una expresión numérica ?</vt:lpstr>
      <vt:lpstr>La cuarta parte de una cantidad disminuida en cinco. </vt:lpstr>
      <vt:lpstr>El antecesor de eme.  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“De lenguaje Natural al Algebraico”</dc:title>
  <dc:creator>Maria Ines Vega Yefi</dc:creator>
  <cp:lastModifiedBy>Usuario</cp:lastModifiedBy>
  <cp:revision>5</cp:revision>
  <dcterms:created xsi:type="dcterms:W3CDTF">2020-07-30T17:55:52Z</dcterms:created>
  <dcterms:modified xsi:type="dcterms:W3CDTF">2020-08-17T20:29:41Z</dcterms:modified>
</cp:coreProperties>
</file>