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63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43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79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43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84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14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9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3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7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70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58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152CA70-418C-48D2-A45B-35534D22F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516" y="4651513"/>
            <a:ext cx="8676222" cy="1600200"/>
          </a:xfrm>
        </p:spPr>
        <p:txBody>
          <a:bodyPr>
            <a:normAutofit/>
          </a:bodyPr>
          <a:lstStyle/>
          <a:p>
            <a:r>
              <a:rPr lang="es-CL" sz="8000" dirty="0">
                <a:solidFill>
                  <a:srgbClr val="00B0F0"/>
                </a:solidFill>
                <a:latin typeface="Script MT Bold" panose="03040602040607080904" pitchFamily="66" charset="0"/>
              </a:rPr>
              <a:t>“</a:t>
            </a:r>
            <a:r>
              <a:rPr lang="es-CL" sz="7200" dirty="0">
                <a:solidFill>
                  <a:srgbClr val="00B0F0"/>
                </a:solidFill>
                <a:latin typeface="Arial Black" panose="020B0A04020102020204" pitchFamily="34" charset="0"/>
              </a:rPr>
              <a:t>Ángulos</a:t>
            </a:r>
            <a:r>
              <a:rPr lang="es-CL" sz="8000" dirty="0">
                <a:solidFill>
                  <a:srgbClr val="00B0F0"/>
                </a:solidFill>
                <a:latin typeface="Script MT Bold" panose="03040602040607080904" pitchFamily="66" charset="0"/>
              </a:rPr>
              <a:t>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0B07EFA-A868-47A4-ADED-4BCB7A40C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91627" y="6443870"/>
            <a:ext cx="8676222" cy="414130"/>
          </a:xfrm>
        </p:spPr>
        <p:txBody>
          <a:bodyPr/>
          <a:lstStyle/>
          <a:p>
            <a:r>
              <a:rPr lang="es-CL" dirty="0"/>
              <a:t>Profesora: Tamara Burgos.</a:t>
            </a:r>
          </a:p>
        </p:txBody>
      </p:sp>
      <p:pic>
        <p:nvPicPr>
          <p:cNvPr id="1026" name="Picture 2" descr="Ángulo llano - EcuRed">
            <a:extLst>
              <a:ext uri="{FF2B5EF4-FFF2-40B4-BE49-F238E27FC236}">
                <a16:creationId xmlns="" xmlns:a16="http://schemas.microsoft.com/office/drawing/2014/main" id="{362F35A9-C35A-44A6-AE0F-1D0C26525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513" y="1658258"/>
            <a:ext cx="5461656" cy="297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9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rgamino: horizontal 4">
            <a:extLst>
              <a:ext uri="{FF2B5EF4-FFF2-40B4-BE49-F238E27FC236}">
                <a16:creationId xmlns="" xmlns:a16="http://schemas.microsoft.com/office/drawing/2014/main" id="{3E7FF0CA-D54D-47A8-9280-036E13B65F33}"/>
              </a:ext>
            </a:extLst>
          </p:cNvPr>
          <p:cNvSpPr/>
          <p:nvPr/>
        </p:nvSpPr>
        <p:spPr>
          <a:xfrm>
            <a:off x="1063625" y="116336"/>
            <a:ext cx="10064750" cy="385638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4000" dirty="0"/>
              <a:t>Los ángulos se clasifican según sus medidas en</a:t>
            </a:r>
            <a:r>
              <a:rPr lang="es-CL" dirty="0"/>
              <a:t>:</a:t>
            </a:r>
          </a:p>
        </p:txBody>
      </p:sp>
      <p:pic>
        <p:nvPicPr>
          <p:cNvPr id="3074" name="Picture 2" descr="Trivial: ¿Sabrías responder a estos problemas de matemáticas? - Yo ...">
            <a:extLst>
              <a:ext uri="{FF2B5EF4-FFF2-40B4-BE49-F238E27FC236}">
                <a16:creationId xmlns="" xmlns:a16="http://schemas.microsoft.com/office/drawing/2014/main" id="{76937968-02EB-49D1-916B-BF25D2317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844" y="3698814"/>
            <a:ext cx="4166566" cy="28332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80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EF658D7D-0FD9-44F1-8976-D9E0791EC4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53" y="1990543"/>
            <a:ext cx="3905682" cy="287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ignificado de Ángulo recto (Qué es, Concepto y Definición ...">
            <a:extLst>
              <a:ext uri="{FF2B5EF4-FFF2-40B4-BE49-F238E27FC236}">
                <a16:creationId xmlns="" xmlns:a16="http://schemas.microsoft.com/office/drawing/2014/main" id="{AA54E462-D28B-4229-8663-4AB3592F1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5" y="2396659"/>
            <a:ext cx="4026590" cy="228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8CC08B57-AD00-43BA-B4D7-2717AE7487B1}"/>
              </a:ext>
            </a:extLst>
          </p:cNvPr>
          <p:cNvSpPr/>
          <p:nvPr/>
        </p:nvSpPr>
        <p:spPr>
          <a:xfrm>
            <a:off x="1465470" y="4902824"/>
            <a:ext cx="92610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 principal característica es que mide 90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°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="" xmlns:a16="http://schemas.microsoft.com/office/drawing/2014/main" id="{EBAC4E9E-28FD-41FD-AC99-2CDC17AB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ÁNGULO RECTO:</a:t>
            </a:r>
          </a:p>
        </p:txBody>
      </p:sp>
    </p:spTree>
    <p:extLst>
      <p:ext uri="{BB962C8B-B14F-4D97-AF65-F5344CB8AC3E}">
        <p14:creationId xmlns:p14="http://schemas.microsoft.com/office/powerpoint/2010/main" val="328116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5583AAA-84BD-4133-9CF9-E39E6B4C3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ÁNGULO AGUDO: </a:t>
            </a:r>
          </a:p>
        </p:txBody>
      </p:sp>
      <p:pic>
        <p:nvPicPr>
          <p:cNvPr id="4098" name="Picture 2" descr="Ángulos rectos, agudos y obtusos">
            <a:extLst>
              <a:ext uri="{FF2B5EF4-FFF2-40B4-BE49-F238E27FC236}">
                <a16:creationId xmlns="" xmlns:a16="http://schemas.microsoft.com/office/drawing/2014/main" id="{92497814-E077-4B16-A353-CA736D9064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039"/>
          <a:stretch/>
        </p:blipFill>
        <p:spPr bwMode="auto">
          <a:xfrm>
            <a:off x="1447800" y="1699592"/>
            <a:ext cx="3451416" cy="307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ignificado de Ángulo agudo (Qué es, Concepto y Definición ...">
            <a:extLst>
              <a:ext uri="{FF2B5EF4-FFF2-40B4-BE49-F238E27FC236}">
                <a16:creationId xmlns="" xmlns:a16="http://schemas.microsoft.com/office/drawing/2014/main" id="{D58D2B92-1F5C-4B64-A41C-3D542D38B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28303"/>
            <a:ext cx="3625714" cy="2001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6E2789D6-F9BA-47AA-8CFD-8EA3CF090C92}"/>
              </a:ext>
            </a:extLst>
          </p:cNvPr>
          <p:cNvSpPr/>
          <p:nvPr/>
        </p:nvSpPr>
        <p:spPr>
          <a:xfrm>
            <a:off x="2564985" y="4964215"/>
            <a:ext cx="66383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MIDE MENOS QUE 90°</a:t>
            </a:r>
          </a:p>
        </p:txBody>
      </p:sp>
    </p:spTree>
    <p:extLst>
      <p:ext uri="{BB962C8B-B14F-4D97-AF65-F5344CB8AC3E}">
        <p14:creationId xmlns:p14="http://schemas.microsoft.com/office/powerpoint/2010/main" val="78505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1B47B10-B03F-4168-8CEA-9AC0AE6E1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88940"/>
            <a:ext cx="9720072" cy="1499616"/>
          </a:xfrm>
        </p:spPr>
        <p:txBody>
          <a:bodyPr/>
          <a:lstStyle/>
          <a:p>
            <a:r>
              <a:rPr lang="es-CL" dirty="0"/>
              <a:t>ÁNGULO OBTUSO:</a:t>
            </a:r>
          </a:p>
        </p:txBody>
      </p:sp>
      <p:pic>
        <p:nvPicPr>
          <p:cNvPr id="5122" name="Picture 2" descr="Ángulos rectos, agudos y obtusos">
            <a:extLst>
              <a:ext uri="{FF2B5EF4-FFF2-40B4-BE49-F238E27FC236}">
                <a16:creationId xmlns="" xmlns:a16="http://schemas.microsoft.com/office/drawing/2014/main" id="{6DD2D0B1-E9FA-4D07-A4D4-CF68BB9F957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71"/>
          <a:stretch/>
        </p:blipFill>
        <p:spPr bwMode="auto">
          <a:xfrm>
            <a:off x="1537252" y="2220469"/>
            <a:ext cx="3900384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ignificado de Ángulo obtuso (Qué es, Concepto y Definición ...">
            <a:extLst>
              <a:ext uri="{FF2B5EF4-FFF2-40B4-BE49-F238E27FC236}">
                <a16:creationId xmlns="" xmlns:a16="http://schemas.microsoft.com/office/drawing/2014/main" id="{0F5700B9-84B8-4334-AC0E-FC9F79E5A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2220469"/>
            <a:ext cx="4028661" cy="219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9BA2B2C-78A4-41B8-B55A-E0DE8F08F2FD}"/>
              </a:ext>
            </a:extLst>
          </p:cNvPr>
          <p:cNvSpPr/>
          <p:nvPr/>
        </p:nvSpPr>
        <p:spPr>
          <a:xfrm>
            <a:off x="3527199" y="5236995"/>
            <a:ext cx="54152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MIDE MÁS DE 90° </a:t>
            </a:r>
          </a:p>
        </p:txBody>
      </p:sp>
    </p:spTree>
    <p:extLst>
      <p:ext uri="{BB962C8B-B14F-4D97-AF65-F5344CB8AC3E}">
        <p14:creationId xmlns:p14="http://schemas.microsoft.com/office/powerpoint/2010/main" val="94322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7D795A2-8B2F-46F1-B7D8-D4F7AAA06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203288"/>
            <a:ext cx="9720072" cy="1499616"/>
          </a:xfrm>
        </p:spPr>
        <p:txBody>
          <a:bodyPr/>
          <a:lstStyle/>
          <a:p>
            <a:r>
              <a:rPr lang="es-CL" dirty="0"/>
              <a:t>ANGULO EXTENDIDO O LLANO: </a:t>
            </a:r>
          </a:p>
        </p:txBody>
      </p:sp>
      <p:pic>
        <p:nvPicPr>
          <p:cNvPr id="6146" name="Picture 2" descr="🥇▷Ángulo Llano: ¿Qué es?【Definición y Ejemplos】">
            <a:extLst>
              <a:ext uri="{FF2B5EF4-FFF2-40B4-BE49-F238E27FC236}">
                <a16:creationId xmlns="" xmlns:a16="http://schemas.microsoft.com/office/drawing/2014/main" id="{F47BC55F-72D4-4688-8A5B-7D848CDB97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17388"/>
            <a:ext cx="4022725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Significado de Ángulo llano (Qué es, Concepto y Definición ...">
            <a:extLst>
              <a:ext uri="{FF2B5EF4-FFF2-40B4-BE49-F238E27FC236}">
                <a16:creationId xmlns="" xmlns:a16="http://schemas.microsoft.com/office/drawing/2014/main" id="{46B21190-8E89-48EB-9E08-4DCAC3715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394" y="1702904"/>
            <a:ext cx="4439478" cy="242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7FD0A57E-8606-43FE-82B5-C11067594D31}"/>
              </a:ext>
            </a:extLst>
          </p:cNvPr>
          <p:cNvSpPr/>
          <p:nvPr/>
        </p:nvSpPr>
        <p:spPr>
          <a:xfrm>
            <a:off x="5126032" y="5377281"/>
            <a:ext cx="3204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MIDE 180°</a:t>
            </a:r>
          </a:p>
        </p:txBody>
      </p:sp>
    </p:spTree>
    <p:extLst>
      <p:ext uri="{BB962C8B-B14F-4D97-AF65-F5344CB8AC3E}">
        <p14:creationId xmlns:p14="http://schemas.microsoft.com/office/powerpoint/2010/main" val="370963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65DC6F5-E7BB-4B64-809B-393138289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ÁNGULO COMPLETO:</a:t>
            </a:r>
          </a:p>
        </p:txBody>
      </p:sp>
      <p:pic>
        <p:nvPicPr>
          <p:cNvPr id="7170" name="Picture 2" descr="CEIP Fregacedos 5ºA: Los ángulos">
            <a:extLst>
              <a:ext uri="{FF2B5EF4-FFF2-40B4-BE49-F238E27FC236}">
                <a16:creationId xmlns="" xmlns:a16="http://schemas.microsoft.com/office/drawing/2014/main" id="{E8D8988B-F713-4428-B2A2-96F0A05ECC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772" y="2084832"/>
            <a:ext cx="5661228" cy="383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61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</TotalTime>
  <Words>55</Words>
  <Application>Microsoft Office PowerPoint</Application>
  <PresentationFormat>Panorámica</PresentationFormat>
  <Paragraphs>12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 Black</vt:lpstr>
      <vt:lpstr>Script MT Bold</vt:lpstr>
      <vt:lpstr>Tw Cen MT</vt:lpstr>
      <vt:lpstr>Tw Cen MT Condensed</vt:lpstr>
      <vt:lpstr>Wingdings 3</vt:lpstr>
      <vt:lpstr>Integral</vt:lpstr>
      <vt:lpstr>“Ángulos”</vt:lpstr>
      <vt:lpstr>Presentación de PowerPoint</vt:lpstr>
      <vt:lpstr>ÁNGULO RECTO:</vt:lpstr>
      <vt:lpstr>ÁNGULO AGUDO: </vt:lpstr>
      <vt:lpstr>ÁNGULO OBTUSO:</vt:lpstr>
      <vt:lpstr>ANGULO EXTENDIDO O LLANO: </vt:lpstr>
      <vt:lpstr>ÁNGULO COMPLETO: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“Ángulos”</dc:title>
  <dc:creator>Maria Ines Vega Yefi</dc:creator>
  <cp:lastModifiedBy>Usuario</cp:lastModifiedBy>
  <cp:revision>3</cp:revision>
  <dcterms:created xsi:type="dcterms:W3CDTF">2020-08-23T02:27:56Z</dcterms:created>
  <dcterms:modified xsi:type="dcterms:W3CDTF">2020-08-31T17:10:20Z</dcterms:modified>
</cp:coreProperties>
</file>