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72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110" d="100"/>
          <a:sy n="110" d="100"/>
        </p:scale>
        <p:origin x="160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FE4D2BE-E4F8-4A60-8206-E589CE4271EA}" type="datetimeFigureOut">
              <a:rPr lang="es-ES" smtClean="0"/>
              <a:t>31/08/2020</a:t>
            </a:fld>
            <a:endParaRPr lang="es-E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CA3404-D212-4CE5-99CD-AA79A3088E07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D2BE-E4F8-4A60-8206-E589CE4271EA}" type="datetimeFigureOut">
              <a:rPr lang="es-ES" smtClean="0"/>
              <a:t>31/08/2020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3404-D212-4CE5-99CD-AA79A3088E0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D2BE-E4F8-4A60-8206-E589CE4271EA}" type="datetimeFigureOut">
              <a:rPr lang="es-ES" smtClean="0"/>
              <a:t>31/08/2020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3404-D212-4CE5-99CD-AA79A3088E0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D2BE-E4F8-4A60-8206-E589CE4271EA}" type="datetimeFigureOut">
              <a:rPr lang="es-ES" smtClean="0"/>
              <a:t>31/08/2020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3404-D212-4CE5-99CD-AA79A3088E0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D2BE-E4F8-4A60-8206-E589CE4271EA}" type="datetimeFigureOut">
              <a:rPr lang="es-ES" smtClean="0"/>
              <a:t>31/08/2020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3404-D212-4CE5-99CD-AA79A3088E0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D2BE-E4F8-4A60-8206-E589CE4271EA}" type="datetimeFigureOut">
              <a:rPr lang="es-ES" smtClean="0"/>
              <a:t>31/08/2020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3404-D212-4CE5-99CD-AA79A3088E07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D2BE-E4F8-4A60-8206-E589CE4271EA}" type="datetimeFigureOut">
              <a:rPr lang="es-ES" smtClean="0"/>
              <a:t>31/08/2020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3404-D212-4CE5-99CD-AA79A3088E0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D2BE-E4F8-4A60-8206-E589CE4271EA}" type="datetimeFigureOut">
              <a:rPr lang="es-ES" smtClean="0"/>
              <a:t>31/08/2020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3404-D212-4CE5-99CD-AA79A3088E0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D2BE-E4F8-4A60-8206-E589CE4271EA}" type="datetimeFigureOut">
              <a:rPr lang="es-ES" smtClean="0"/>
              <a:t>31/08/2020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3404-D212-4CE5-99CD-AA79A3088E0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D2BE-E4F8-4A60-8206-E589CE4271EA}" type="datetimeFigureOut">
              <a:rPr lang="es-ES" smtClean="0"/>
              <a:t>31/08/2020</a:t>
            </a:fld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3404-D212-4CE5-99CD-AA79A3088E07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D2BE-E4F8-4A60-8206-E589CE4271EA}" type="datetimeFigureOut">
              <a:rPr lang="es-ES" smtClean="0"/>
              <a:t>31/08/2020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3404-D212-4CE5-99CD-AA79A3088E0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FE4D2BE-E4F8-4A60-8206-E589CE4271EA}" type="datetimeFigureOut">
              <a:rPr lang="es-ES" smtClean="0"/>
              <a:t>31/08/2020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7CA3404-D212-4CE5-99CD-AA79A3088E07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KTX8lWGkYU&amp;t=8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19672" y="1484784"/>
            <a:ext cx="7200800" cy="2088232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tx2"/>
                </a:solidFill>
                <a:latin typeface="Amarillo" panose="00000500000000020004" pitchFamily="2" charset="0"/>
              </a:rPr>
              <a:t>Textos no literarios. </a:t>
            </a:r>
            <a:endParaRPr lang="es-ES" dirty="0">
              <a:solidFill>
                <a:schemeClr val="tx2"/>
              </a:solidFill>
              <a:latin typeface="Amarillo" panose="00000500000000020004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6 básico – Septiembre 2020</a:t>
            </a:r>
            <a:endParaRPr lang="es-ES" dirty="0"/>
          </a:p>
        </p:txBody>
      </p:sp>
      <p:pic>
        <p:nvPicPr>
          <p:cNvPr id="3075" name="Picture 3" descr="C:\Users\hp\Desktop\MyEmoji_20200719_215201_21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220486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r="4579"/>
          <a:stretch/>
        </p:blipFill>
        <p:spPr bwMode="auto">
          <a:xfrm>
            <a:off x="395536" y="307672"/>
            <a:ext cx="8281927" cy="628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>
          <a:xfrm>
            <a:off x="3798165" y="116632"/>
            <a:ext cx="1476667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Ejemplo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7204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MyEmoji_20200719_215201_21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9870"/>
            <a:ext cx="1598076" cy="15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7543" y="43233"/>
            <a:ext cx="820891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b="1" u="sng" dirty="0" smtClean="0"/>
          </a:p>
          <a:p>
            <a:r>
              <a:rPr lang="es-CL" b="1" u="sng" dirty="0" smtClean="0"/>
              <a:t>Actividad </a:t>
            </a:r>
            <a:r>
              <a:rPr lang="es-CL" b="1" u="sng" dirty="0"/>
              <a:t>1 </a:t>
            </a:r>
            <a:endParaRPr lang="es-CL" dirty="0"/>
          </a:p>
          <a:p>
            <a:pPr lvl="0"/>
            <a:r>
              <a:rPr lang="es-ES" dirty="0" smtClean="0"/>
              <a:t>- Los </a:t>
            </a:r>
            <a:r>
              <a:rPr lang="es-ES" dirty="0"/>
              <a:t>estudiantes deben observar un power point complementario, donde se señalan las principales características del texto en estudio.</a:t>
            </a:r>
            <a:endParaRPr lang="es-CL" dirty="0"/>
          </a:p>
          <a:p>
            <a:pPr lvl="0"/>
            <a:r>
              <a:rPr lang="es-ES" dirty="0" smtClean="0"/>
              <a:t>- Luego  </a:t>
            </a:r>
            <a:r>
              <a:rPr lang="es-ES" dirty="0"/>
              <a:t>deberás  escoger </a:t>
            </a:r>
            <a:r>
              <a:rPr lang="es-ES" b="1" u="sng" dirty="0"/>
              <a:t>uno</a:t>
            </a:r>
            <a:r>
              <a:rPr lang="es-ES" dirty="0"/>
              <a:t> de estos tres textos del libro de estudio.</a:t>
            </a:r>
            <a:endParaRPr lang="es-CL" dirty="0"/>
          </a:p>
          <a:p>
            <a:r>
              <a:rPr lang="es-ES" b="1" dirty="0">
                <a:solidFill>
                  <a:schemeClr val="bg2"/>
                </a:solidFill>
              </a:rPr>
              <a:t>Texto 1: </a:t>
            </a:r>
            <a:r>
              <a:rPr lang="es-ES" dirty="0"/>
              <a:t>páginas 44 y 45.</a:t>
            </a:r>
            <a:endParaRPr lang="es-CL" dirty="0"/>
          </a:p>
          <a:p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Texto 2: </a:t>
            </a:r>
            <a:r>
              <a:rPr lang="es-ES" dirty="0"/>
              <a:t>páginas 46 a la 49.</a:t>
            </a:r>
            <a:endParaRPr lang="es-CL" dirty="0"/>
          </a:p>
          <a:p>
            <a:r>
              <a:rPr lang="es-ES" b="1" dirty="0">
                <a:solidFill>
                  <a:srgbClr val="00B0F0"/>
                </a:solidFill>
              </a:rPr>
              <a:t>Texto 3: </a:t>
            </a:r>
            <a:r>
              <a:rPr lang="es-ES" dirty="0"/>
              <a:t>Páginas 50 y 51</a:t>
            </a:r>
            <a:endParaRPr lang="es-CL" dirty="0"/>
          </a:p>
          <a:p>
            <a:pPr lvl="0"/>
            <a:r>
              <a:rPr lang="es-ES" dirty="0" smtClean="0"/>
              <a:t>-Posteriormente </a:t>
            </a:r>
            <a:r>
              <a:rPr lang="es-ES" dirty="0"/>
              <a:t>responde las preguntas de las páginas 52 y 53 solamente las  correspondientes al texto escogido,  en el cuaderno. (4 preguntas como mínimo)</a:t>
            </a:r>
            <a:endParaRPr lang="es-CL" dirty="0"/>
          </a:p>
          <a:p>
            <a:pPr lvl="0"/>
            <a:r>
              <a:rPr lang="es-ES" dirty="0" smtClean="0"/>
              <a:t>- Finalmente </a:t>
            </a:r>
            <a:r>
              <a:rPr lang="es-ES" dirty="0"/>
              <a:t>complementarán observando el siguiente video </a:t>
            </a:r>
            <a:r>
              <a:rPr lang="es-ES" u="sng" dirty="0">
                <a:hlinkClick r:id="rId3"/>
              </a:rPr>
              <a:t>https://www.youtube.com/watch?v=5KTX8lWGkYU&amp;t=8s</a:t>
            </a:r>
            <a:endParaRPr lang="es-CL" dirty="0"/>
          </a:p>
          <a:p>
            <a:r>
              <a:rPr lang="es-ES" dirty="0"/>
              <a:t> </a:t>
            </a:r>
            <a:endParaRPr lang="es-CL" dirty="0"/>
          </a:p>
          <a:p>
            <a:r>
              <a:rPr lang="es-CL" b="1" u="sng" dirty="0"/>
              <a:t>Actividad 2</a:t>
            </a:r>
            <a:endParaRPr lang="es-CL" dirty="0"/>
          </a:p>
          <a:p>
            <a:pPr lvl="0"/>
            <a:r>
              <a:rPr lang="es-ES" dirty="0" smtClean="0"/>
              <a:t>- Elabora </a:t>
            </a:r>
            <a:r>
              <a:rPr lang="es-ES" dirty="0"/>
              <a:t>un </a:t>
            </a:r>
            <a:r>
              <a:rPr lang="es-ES" dirty="0" smtClean="0"/>
              <a:t>Artículo </a:t>
            </a:r>
            <a:r>
              <a:rPr lang="es-ES" dirty="0"/>
              <a:t>informativo en el cuaderno con la temática que quieras, con una </a:t>
            </a:r>
            <a:r>
              <a:rPr lang="es-ES" dirty="0" smtClean="0"/>
              <a:t>extensión </a:t>
            </a:r>
            <a:r>
              <a:rPr lang="es-ES" dirty="0"/>
              <a:t>de una plana, recuerda respetar su estructura, </a:t>
            </a:r>
            <a:r>
              <a:rPr lang="es-ES" dirty="0" smtClean="0"/>
              <a:t>ayúdate </a:t>
            </a:r>
            <a:r>
              <a:rPr lang="es-ES" dirty="0"/>
              <a:t>con el PPT y video.</a:t>
            </a:r>
            <a:endParaRPr lang="es-CL" dirty="0"/>
          </a:p>
          <a:p>
            <a:pPr lvl="0"/>
            <a:r>
              <a:rPr lang="es-ES" dirty="0" smtClean="0"/>
              <a:t>- Recuerda </a:t>
            </a:r>
            <a:r>
              <a:rPr lang="es-ES" dirty="0"/>
              <a:t>leer la </a:t>
            </a:r>
            <a:r>
              <a:rPr lang="es-ES" b="1" dirty="0" smtClean="0"/>
              <a:t>rúbrica </a:t>
            </a:r>
            <a:r>
              <a:rPr lang="es-ES" b="1" dirty="0"/>
              <a:t>de </a:t>
            </a:r>
            <a:r>
              <a:rPr lang="es-ES" b="1" dirty="0" smtClean="0"/>
              <a:t>evaluación.</a:t>
            </a:r>
            <a:r>
              <a:rPr lang="es-ES" dirty="0" smtClean="0"/>
              <a:t> </a:t>
            </a:r>
            <a:endParaRPr lang="es-CL" dirty="0"/>
          </a:p>
          <a:p>
            <a:r>
              <a:rPr lang="es-CL" dirty="0"/>
              <a:t> </a:t>
            </a:r>
          </a:p>
          <a:p>
            <a:r>
              <a:rPr lang="es-CL" b="1" u="sng" dirty="0"/>
              <a:t>Debes enviar para revisión:</a:t>
            </a:r>
            <a:endParaRPr lang="es-CL" dirty="0"/>
          </a:p>
          <a:p>
            <a:r>
              <a:rPr lang="es-CL" b="1" dirty="0"/>
              <a:t>Creación de </a:t>
            </a:r>
            <a:r>
              <a:rPr lang="es-CL" b="1" dirty="0" smtClean="0"/>
              <a:t>artículo </a:t>
            </a:r>
            <a:r>
              <a:rPr lang="es-CL" b="1" dirty="0"/>
              <a:t>informativo.</a:t>
            </a:r>
            <a:endParaRPr lang="es-CL" dirty="0"/>
          </a:p>
          <a:p>
            <a:r>
              <a:rPr lang="es-CL" b="1" dirty="0"/>
              <a:t> 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852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Los textos no literarios se clasifican en: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Informativo.</a:t>
            </a:r>
          </a:p>
          <a:p>
            <a:r>
              <a:rPr lang="es-ES" dirty="0" smtClean="0"/>
              <a:t>Expositivos.</a:t>
            </a:r>
          </a:p>
          <a:p>
            <a:r>
              <a:rPr lang="es-ES" dirty="0" smtClean="0"/>
              <a:t>Funcionales o instrumentales.</a:t>
            </a:r>
            <a:endParaRPr lang="es-ES" dirty="0"/>
          </a:p>
        </p:txBody>
      </p:sp>
      <p:cxnSp>
        <p:nvCxnSpPr>
          <p:cNvPr id="5" name="4 Conector recto de flecha"/>
          <p:cNvCxnSpPr/>
          <p:nvPr/>
        </p:nvCxnSpPr>
        <p:spPr>
          <a:xfrm flipH="1">
            <a:off x="3275856" y="2572188"/>
            <a:ext cx="144016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1048"/>
            <a:ext cx="2321496" cy="232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28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755576" y="748567"/>
            <a:ext cx="79208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 smtClean="0"/>
              <a:t>Estos tipos de textos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se pueden clasificar por su </a:t>
            </a:r>
            <a:r>
              <a:rPr lang="es-ES" b="1" u="sng" dirty="0" smtClean="0"/>
              <a:t>estructura</a:t>
            </a:r>
            <a:endParaRPr lang="es-ES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27738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691680" y="6309320"/>
            <a:ext cx="1872208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Infografía</a:t>
            </a:r>
            <a:endParaRPr lang="es-ES" dirty="0"/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4788024" y="3789040"/>
            <a:ext cx="1296144" cy="5040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50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6489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380312" y="692696"/>
            <a:ext cx="1224136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6657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908720"/>
            <a:ext cx="683895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46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4" y="1124744"/>
            <a:ext cx="674250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60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695408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472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04855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623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7024744" cy="1143000"/>
          </a:xfrm>
        </p:spPr>
        <p:txBody>
          <a:bodyPr/>
          <a:lstStyle/>
          <a:p>
            <a:r>
              <a:rPr lang="es-ES" b="1" u="sng" dirty="0" smtClean="0"/>
              <a:t>Pasos elaboración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772816"/>
            <a:ext cx="8064896" cy="4032448"/>
          </a:xfrm>
        </p:spPr>
        <p:txBody>
          <a:bodyPr>
            <a:normAutofit fontScale="92500"/>
          </a:bodyPr>
          <a:lstStyle/>
          <a:p>
            <a:pPr marL="68580" indent="0" algn="just">
              <a:buNone/>
            </a:pPr>
            <a:r>
              <a:rPr lang="es-ES" dirty="0" smtClean="0"/>
              <a:t>1.- Escribe un </a:t>
            </a:r>
            <a:r>
              <a:rPr lang="es-ES" b="1" dirty="0" smtClean="0">
                <a:solidFill>
                  <a:srgbClr val="FF0000"/>
                </a:solidFill>
              </a:rPr>
              <a:t>TÍTULO </a:t>
            </a:r>
            <a:r>
              <a:rPr lang="es-ES" dirty="0" smtClean="0"/>
              <a:t>en el que menciones el tema del que hablarás. </a:t>
            </a:r>
          </a:p>
          <a:p>
            <a:pPr marL="68580" indent="0" algn="just">
              <a:buNone/>
            </a:pPr>
            <a:r>
              <a:rPr lang="es-ES" dirty="0" smtClean="0"/>
              <a:t>2.- Emplea el </a:t>
            </a:r>
            <a:r>
              <a:rPr lang="es-ES" b="1" dirty="0" smtClean="0">
                <a:solidFill>
                  <a:srgbClr val="FF0000"/>
                </a:solidFill>
              </a:rPr>
              <a:t>PRIMER</a:t>
            </a:r>
            <a:r>
              <a:rPr lang="es-ES" dirty="0" smtClean="0"/>
              <a:t> párrafo para presentar algunos datos generales del tema, que sean interesantes para el lector.</a:t>
            </a:r>
          </a:p>
          <a:p>
            <a:pPr marL="68580" indent="0" algn="just">
              <a:buNone/>
            </a:pPr>
            <a:r>
              <a:rPr lang="es-ES" dirty="0" smtClean="0"/>
              <a:t>3.-Usa </a:t>
            </a:r>
            <a:r>
              <a:rPr lang="es-ES" b="1" dirty="0" smtClean="0">
                <a:solidFill>
                  <a:srgbClr val="FF0000"/>
                </a:solidFill>
              </a:rPr>
              <a:t>SUBTÍTULOS</a:t>
            </a:r>
            <a:r>
              <a:rPr lang="es-ES" dirty="0" smtClean="0"/>
              <a:t> para ordenar y organizar la información. Escribe uno o dos párrafos para cada subtítulos.</a:t>
            </a:r>
          </a:p>
          <a:p>
            <a:pPr marL="68580" indent="0" algn="just">
              <a:buNone/>
            </a:pPr>
            <a:r>
              <a:rPr lang="es-ES" dirty="0" smtClean="0"/>
              <a:t>4.- En cada </a:t>
            </a:r>
            <a:r>
              <a:rPr lang="es-ES" b="1" dirty="0" smtClean="0">
                <a:solidFill>
                  <a:srgbClr val="FF0000"/>
                </a:solidFill>
              </a:rPr>
              <a:t>PÁRRAFO</a:t>
            </a:r>
            <a:r>
              <a:rPr lang="es-ES" dirty="0" smtClean="0"/>
              <a:t>, entrega información nueva sobre el tema.</a:t>
            </a:r>
          </a:p>
          <a:p>
            <a:pPr marL="68580" indent="0" algn="just">
              <a:buNone/>
            </a:pPr>
            <a:r>
              <a:rPr lang="es-ES" dirty="0" smtClean="0"/>
              <a:t>5.- Incluye una </a:t>
            </a:r>
            <a:r>
              <a:rPr lang="es-ES" b="1" dirty="0" smtClean="0">
                <a:solidFill>
                  <a:srgbClr val="FF0000"/>
                </a:solidFill>
              </a:rPr>
              <a:t>IMAGEN</a:t>
            </a:r>
            <a:r>
              <a:rPr lang="es-ES" b="1" dirty="0" smtClean="0">
                <a:solidFill>
                  <a:srgbClr val="92D050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que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smtClean="0">
                <a:solidFill>
                  <a:srgbClr val="92D050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ilustre la información.</a:t>
            </a:r>
          </a:p>
          <a:p>
            <a:pPr marL="68580" indent="0" algn="just">
              <a:buNone/>
            </a:pPr>
            <a:r>
              <a:rPr lang="es-ES" b="1" dirty="0" smtClean="0">
                <a:solidFill>
                  <a:schemeClr val="tx1"/>
                </a:solidFill>
              </a:rPr>
              <a:t>6.- No olvides de revisar la rúbrica a medida que avanzas.</a:t>
            </a:r>
            <a:endParaRPr lang="es-ES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76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586</TotalTime>
  <Words>225</Words>
  <Application>Microsoft Office PowerPoint</Application>
  <PresentationFormat>Presentación en pantalla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Amarillo</vt:lpstr>
      <vt:lpstr>Century Gothic</vt:lpstr>
      <vt:lpstr>Wingdings 2</vt:lpstr>
      <vt:lpstr>Austin</vt:lpstr>
      <vt:lpstr>Textos no literarios. </vt:lpstr>
      <vt:lpstr>Los textos no literarios se clasifican en:</vt:lpstr>
      <vt:lpstr>Estos tipos de textos se pueden clasificar por su estructura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Pasos elaboración: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Textos informativos</dc:title>
  <dc:creator>Luffi</dc:creator>
  <cp:lastModifiedBy>Usuario</cp:lastModifiedBy>
  <cp:revision>23</cp:revision>
  <dcterms:created xsi:type="dcterms:W3CDTF">2020-07-15T01:29:15Z</dcterms:created>
  <dcterms:modified xsi:type="dcterms:W3CDTF">2020-08-31T17:08:55Z</dcterms:modified>
</cp:coreProperties>
</file>