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5" r:id="rId7"/>
    <p:sldId id="286" r:id="rId8"/>
    <p:sldId id="261" r:id="rId9"/>
  </p:sldIdLst>
  <p:sldSz cx="9144000" cy="5143500" type="screen16x9"/>
  <p:notesSz cx="6858000" cy="9144000"/>
  <p:embeddedFontLst>
    <p:embeddedFont>
      <p:font typeface="Varela Round" panose="020B0604020202020204" charset="-79"/>
      <p:regular r:id="rId11"/>
    </p:embeddedFont>
    <p:embeddedFont>
      <p:font typeface="Montserrat" panose="020B0604020202020204" charset="0"/>
      <p:regular r:id="rId12"/>
      <p:bold r:id="rId13"/>
      <p:italic r:id="rId14"/>
      <p:boldItalic r:id="rId15"/>
    </p:embeddedFont>
    <p:embeddedFont>
      <p:font typeface="Nixie One" panose="020B0604020202020204" charset="0"/>
      <p:regular r:id="rId16"/>
    </p:embeddedFont>
    <p:embeddedFont>
      <p:font typeface="Narkisim" panose="020B0604020202020204" charset="-79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930DBD-986E-45B1-9182-9DD621305D8C}">
  <a:tblStyle styleId="{F6930DBD-986E-45B1-9182-9DD621305D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73685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905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990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5263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1924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7539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9683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73d26f0f7c_17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73d26f0f7c_17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5044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4456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49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" name="Google Shape;50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54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7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KgIoFzbrK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2mX8oa9YSGc&amp;t=2s" TargetMode="External"/><Relationship Id="rId4" Type="http://schemas.openxmlformats.org/officeDocument/2006/relationships/hyperlink" Target="https://www.youtube.com/watch?v=EpQ-X1ZB8Lk&amp;t=311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1115616" y="483518"/>
            <a:ext cx="6840760" cy="16561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b="1" dirty="0" smtClean="0">
                <a:latin typeface="Narkisim" pitchFamily="34" charset="-79"/>
                <a:cs typeface="Narkisim" pitchFamily="34" charset="-79"/>
              </a:rPr>
              <a:t>L</a:t>
            </a:r>
            <a:r>
              <a:rPr lang="en" sz="4000" b="1" dirty="0" smtClean="0">
                <a:latin typeface="Narkisim" pitchFamily="34" charset="-79"/>
                <a:cs typeface="Narkisim" pitchFamily="34" charset="-79"/>
              </a:rPr>
              <a:t>os pueblos originarios</a:t>
            </a:r>
            <a:endParaRPr sz="4000" b="1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1026" name="Picture 2" descr="Los pueblos originarios en 140 caracteres | I am Canguro (co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05506"/>
            <a:ext cx="5947420" cy="271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019"/>
            <a:ext cx="752475" cy="76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555526"/>
            <a:ext cx="41836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Los Pueblos Originarios o indígenas, fueron  los primeros habitantes de Chile.</a:t>
            </a:r>
          </a:p>
          <a:p>
            <a:r>
              <a:rPr lang="es-CL" sz="2800" dirty="0"/>
              <a:t>S</a:t>
            </a:r>
            <a:r>
              <a:rPr lang="es-CL" sz="2800" dirty="0" smtClean="0"/>
              <a:t>e ubicaban a lo largo de nuestro país (zona norte, centro y sur), varios de ellos aún existen y otros ya se han extinguido.</a:t>
            </a:r>
            <a:endParaRPr lang="es-CL" sz="2800" dirty="0"/>
          </a:p>
        </p:txBody>
      </p:sp>
      <p:sp>
        <p:nvSpPr>
          <p:cNvPr id="3" name="AutoShape 2" descr="Mapa pueblos originarios - Curriculum Nacional. MINEDUC. Chil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sp>
        <p:nvSpPr>
          <p:cNvPr id="4" name="AutoShape 4" descr="Mapa pueblos originarios - Curriculum Nacional. MINEDUC. Chile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3153"/>
            <a:ext cx="3008437" cy="501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>
            <a:spLocks noGrp="1"/>
          </p:cNvSpPr>
          <p:nvPr>
            <p:ph type="ctrTitle" idx="4294967295"/>
          </p:nvPr>
        </p:nvSpPr>
        <p:spPr>
          <a:xfrm>
            <a:off x="755576" y="267494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CL" sz="2400" b="1" dirty="0" smtClean="0">
                <a:solidFill>
                  <a:schemeClr val="tx1"/>
                </a:solidFill>
                <a:latin typeface="+mn-lt"/>
              </a:rPr>
              <a:t>Algunos de ellos se dedicaban a cosechar y recolectar alimentos , criar y cazar animales para su alimentación </a:t>
            </a:r>
            <a:r>
              <a:rPr lang="es-CL" sz="2400" b="1" dirty="0">
                <a:solidFill>
                  <a:schemeClr val="tx1"/>
                </a:solidFill>
                <a:latin typeface="+mn-lt"/>
              </a:rPr>
              <a:t>o</a:t>
            </a:r>
            <a:r>
              <a:rPr lang="es-CL" sz="2400" b="1" dirty="0" smtClean="0">
                <a:solidFill>
                  <a:schemeClr val="tx1"/>
                </a:solidFill>
                <a:latin typeface="+mn-lt"/>
              </a:rPr>
              <a:t> vestuario. </a:t>
            </a:r>
            <a:endParaRPr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pic>
        <p:nvPicPr>
          <p:cNvPr id="4098" name="Picture 2" descr="7 mejores imágenes de cazadores-recolectores y agricultor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67981"/>
            <a:ext cx="22383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FICIOS timeline | Timetoast timeli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81688"/>
            <a:ext cx="2802185" cy="182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terial Didáctico: Pueblos originarios de Chile (con imágene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9031"/>
            <a:ext cx="1872208" cy="267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in de Francisca Ariztía en 2 básico | Pueblo indígena, Pueblos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36986"/>
            <a:ext cx="2016224" cy="28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>
            <a:spLocks noGrp="1"/>
          </p:cNvSpPr>
          <p:nvPr>
            <p:ph type="subTitle" idx="1"/>
          </p:nvPr>
        </p:nvSpPr>
        <p:spPr>
          <a:xfrm>
            <a:off x="395536" y="339502"/>
            <a:ext cx="8208912" cy="1152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 smtClean="0">
                <a:solidFill>
                  <a:schemeClr val="tx1"/>
                </a:solidFill>
              </a:rPr>
              <a:t>Sus viviendas:</a:t>
            </a:r>
            <a:r>
              <a:rPr lang="en" sz="2000" dirty="0" smtClean="0">
                <a:solidFill>
                  <a:schemeClr val="tx1"/>
                </a:solidFill>
              </a:rPr>
              <a:t> Ellos fabricaban sus hogares con cuero de animal, ramas o barro. </a:t>
            </a:r>
            <a:r>
              <a:rPr lang="es-CL" sz="2000" dirty="0" smtClean="0">
                <a:solidFill>
                  <a:schemeClr val="tx1"/>
                </a:solidFill>
              </a:rPr>
              <a:t>O</a:t>
            </a:r>
            <a:r>
              <a:rPr lang="en" sz="2000" dirty="0" smtClean="0">
                <a:solidFill>
                  <a:schemeClr val="tx1"/>
                </a:solidFill>
              </a:rPr>
              <a:t>tros viajaban de un lugar a otro en sus balsas, contruidas con cuero de animal.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21" name="Google Shape;221;p16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pic>
        <p:nvPicPr>
          <p:cNvPr id="3074" name="Picture 2" descr="Pueblos originarios de Chile: tehuelches – República Federal de Ch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368" y="2263103"/>
            <a:ext cx="3016363" cy="1948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ueblos originarios de la zona austr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940" r="11767" b="6473"/>
          <a:stretch/>
        </p:blipFill>
        <p:spPr bwMode="auto">
          <a:xfrm>
            <a:off x="251521" y="1599065"/>
            <a:ext cx="2651168" cy="341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uca&quot; (Casa de Indígenas Mapuches) in Teodoro Schmidt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17" y="3516430"/>
            <a:ext cx="2388452" cy="1592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ueblos Originarios de Chile: Ingeniera y Construcció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418" y="1519515"/>
            <a:ext cx="2552089" cy="1914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>
            <a:spLocks noGrp="1"/>
          </p:cNvSpPr>
          <p:nvPr>
            <p:ph type="body" idx="1"/>
          </p:nvPr>
        </p:nvSpPr>
        <p:spPr>
          <a:xfrm>
            <a:off x="467544" y="339502"/>
            <a:ext cx="8333184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 smtClean="0">
                <a:latin typeface="+mj-lt"/>
              </a:rPr>
              <a:t>Su vestimenta: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2000" b="1" dirty="0" smtClean="0">
                <a:latin typeface="+mj-lt"/>
              </a:rPr>
              <a:t>Algunos se vestían con largas camisetas de pieles con adornos geométricos, ponchos tejidos con lana de animales, adornados colgantes o aros fabricados de plumas, huesos, piedras y metales  </a:t>
            </a:r>
            <a:endParaRPr sz="2000" b="1" dirty="0">
              <a:latin typeface="+mj-lt"/>
            </a:endParaRPr>
          </a:p>
        </p:txBody>
      </p:sp>
      <p:pic>
        <p:nvPicPr>
          <p:cNvPr id="5126" name="Picture 6" descr="Resultado de imagen para como era la vestimenta y los tejido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t="14591" r="41190" b="4077"/>
          <a:stretch/>
        </p:blipFill>
        <p:spPr bwMode="auto">
          <a:xfrm>
            <a:off x="1" y="2067694"/>
            <a:ext cx="1979712" cy="263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Yamanas: Vestimen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22599"/>
            <a:ext cx="1571159" cy="22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in en RapaNu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57" y="2620468"/>
            <a:ext cx="1696547" cy="22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Alimentación, habitación y vestuario de los mapuches Icari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22" y="1923678"/>
            <a:ext cx="2731438" cy="151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Tradiciones de los pueblos originarios de Argentina: Vestimenta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51870"/>
            <a:ext cx="1989545" cy="132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"/>
          <p:cNvSpPr txBox="1">
            <a:spLocks noGrp="1"/>
          </p:cNvSpPr>
          <p:nvPr>
            <p:ph type="body" idx="1"/>
          </p:nvPr>
        </p:nvSpPr>
        <p:spPr>
          <a:xfrm>
            <a:off x="4499992" y="1203598"/>
            <a:ext cx="4032448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>
              <a:buNone/>
            </a:pPr>
            <a:r>
              <a:rPr lang="es-CL" b="1" dirty="0">
                <a:latin typeface="+mj-lt"/>
              </a:rPr>
              <a:t>Nuestros </a:t>
            </a:r>
            <a:r>
              <a:rPr lang="es-CL" b="1" dirty="0" smtClean="0">
                <a:latin typeface="+mj-lt"/>
              </a:rPr>
              <a:t>Pueblos Originarios </a:t>
            </a:r>
            <a:r>
              <a:rPr lang="es-CL" b="1" dirty="0">
                <a:latin typeface="+mj-lt"/>
              </a:rPr>
              <a:t>nos han dejado un legado </a:t>
            </a:r>
            <a:r>
              <a:rPr lang="es-CL" b="1" dirty="0" smtClean="0">
                <a:latin typeface="+mj-lt"/>
              </a:rPr>
              <a:t>importante </a:t>
            </a:r>
            <a:r>
              <a:rPr lang="es-CL" b="1" dirty="0">
                <a:latin typeface="+mj-lt"/>
              </a:rPr>
              <a:t>de costumbres y tradiciones  que utilizamos hasta el día de hoy. Algunas son: sus ceremonias,  danzas, medicina, forma de vestir, </a:t>
            </a:r>
            <a:r>
              <a:rPr lang="es-CL" b="1" dirty="0" smtClean="0">
                <a:latin typeface="+mj-lt"/>
              </a:rPr>
              <a:t>palabras, alimentos</a:t>
            </a:r>
            <a:r>
              <a:rPr lang="es-CL" b="1" dirty="0">
                <a:latin typeface="+mj-lt"/>
              </a:rPr>
              <a:t>, etc.</a:t>
            </a:r>
          </a:p>
          <a:p>
            <a:pPr marL="76200" lvl="0" indent="0">
              <a:buNone/>
            </a:pPr>
            <a:endParaRPr lang="es-CL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146" name="Picture 2" descr="Premiada serie &quot;Pichintún&quot; volverá con su tercera temporad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15566"/>
            <a:ext cx="3384376" cy="338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43"/>
          <p:cNvSpPr txBox="1"/>
          <p:nvPr/>
        </p:nvSpPr>
        <p:spPr>
          <a:xfrm>
            <a:off x="1143481" y="699542"/>
            <a:ext cx="6931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 continuación deben observar en familia los siguientes videos de algunos Pueblos Originarios de Chile: </a:t>
            </a:r>
            <a:endParaRPr sz="18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67339" y="1419622"/>
            <a:ext cx="62646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Video mapuche:</a:t>
            </a:r>
          </a:p>
          <a:p>
            <a:endParaRPr lang="es-CL" dirty="0"/>
          </a:p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www.youtube.com/watch?v=bKgIoFzbrKg</a:t>
            </a:r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Video Rapa </a:t>
            </a:r>
            <a:r>
              <a:rPr lang="es-CL" dirty="0" err="1"/>
              <a:t>N</a:t>
            </a:r>
            <a:r>
              <a:rPr lang="es-CL" dirty="0" err="1" smtClean="0"/>
              <a:t>ui</a:t>
            </a:r>
            <a:r>
              <a:rPr lang="es-CL" dirty="0" smtClean="0"/>
              <a:t>:</a:t>
            </a:r>
          </a:p>
          <a:p>
            <a:endParaRPr lang="es-CL" dirty="0"/>
          </a:p>
          <a:p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www.youtube.com/watch?v=EpQ-X1ZB8Lk&amp;t=311s</a:t>
            </a:r>
            <a:endParaRPr lang="es-CL" dirty="0" smtClean="0"/>
          </a:p>
          <a:p>
            <a:endParaRPr lang="es-CL" dirty="0" smtClean="0"/>
          </a:p>
          <a:p>
            <a:endParaRPr lang="es-CL" dirty="0"/>
          </a:p>
          <a:p>
            <a:r>
              <a:rPr lang="es-CL" dirty="0" smtClean="0"/>
              <a:t>Video diaguita:</a:t>
            </a:r>
          </a:p>
          <a:p>
            <a:endParaRPr lang="es-CL" dirty="0" smtClean="0"/>
          </a:p>
          <a:p>
            <a:r>
              <a:rPr lang="es-CL" dirty="0">
                <a:hlinkClick r:id="rId5"/>
              </a:rPr>
              <a:t>https://www.youtube.com/watch?v=2mX8oa9YSGc&amp;t=2s</a:t>
            </a:r>
            <a:endParaRPr lang="es-CL" dirty="0" smtClean="0"/>
          </a:p>
          <a:p>
            <a:endParaRPr lang="es-CL" dirty="0"/>
          </a:p>
          <a:p>
            <a:endParaRPr lang="es-C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35" y="133350"/>
            <a:ext cx="432048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195736" y="445383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                     ¡Por tu gran esfuerzo!</a:t>
            </a:r>
            <a:endParaRPr lang="es-C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221</Words>
  <Application>Microsoft Office PowerPoint</Application>
  <PresentationFormat>Presentación en pantalla (16:9)</PresentationFormat>
  <Paragraphs>26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Varela Round</vt:lpstr>
      <vt:lpstr>Montserrat</vt:lpstr>
      <vt:lpstr>Nixie One</vt:lpstr>
      <vt:lpstr>Narkisim</vt:lpstr>
      <vt:lpstr>Arial</vt:lpstr>
      <vt:lpstr>Puck template</vt:lpstr>
      <vt:lpstr>Los pueblos originarios</vt:lpstr>
      <vt:lpstr>Presentación de PowerPoint</vt:lpstr>
      <vt:lpstr>Algunos de ellos se dedicaban a cosechar y recolectar alimentos , criar y cazar animales para su alimentación o vestuario.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pueblos originarios</dc:title>
  <dc:creator>UTP</dc:creator>
  <cp:lastModifiedBy>Cuenta Microsoft</cp:lastModifiedBy>
  <cp:revision>19</cp:revision>
  <dcterms:modified xsi:type="dcterms:W3CDTF">2020-07-05T18:49:16Z</dcterms:modified>
</cp:coreProperties>
</file>