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60BF49-A25C-491F-9508-092B76033E28}" v="770" dt="2020-06-29T23:54:00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Ines Vega Yefi" userId="8c8a49407c52941a" providerId="Windows Live" clId="Web-{E660BF49-A25C-491F-9508-092B76033E28}"/>
    <pc:docChg chg="addSld delSld modSld addMainMaster delMainMaster">
      <pc:chgData name="Maria Ines Vega Yefi" userId="8c8a49407c52941a" providerId="Windows Live" clId="Web-{E660BF49-A25C-491F-9508-092B76033E28}" dt="2020-06-29T23:54:00.003" v="766" actId="1076"/>
      <pc:docMkLst>
        <pc:docMk/>
      </pc:docMkLst>
      <pc:sldChg chg="modSp mod modClrScheme chgLayout">
        <pc:chgData name="Maria Ines Vega Yefi" userId="8c8a49407c52941a" providerId="Windows Live" clId="Web-{E660BF49-A25C-491F-9508-092B76033E28}" dt="2020-06-29T23:44:03.589" v="250"/>
        <pc:sldMkLst>
          <pc:docMk/>
          <pc:sldMk cId="2406273178" sldId="256"/>
        </pc:sldMkLst>
        <pc:spChg chg="mod ord">
          <ac:chgData name="Maria Ines Vega Yefi" userId="8c8a49407c52941a" providerId="Windows Live" clId="Web-{E660BF49-A25C-491F-9508-092B76033E28}" dt="2020-06-29T23:44:03.589" v="250"/>
          <ac:spMkLst>
            <pc:docMk/>
            <pc:sldMk cId="2406273178" sldId="256"/>
            <ac:spMk id="2" creationId="{00000000-0000-0000-0000-000000000000}"/>
          </ac:spMkLst>
        </pc:spChg>
        <pc:spChg chg="mod ord">
          <ac:chgData name="Maria Ines Vega Yefi" userId="8c8a49407c52941a" providerId="Windows Live" clId="Web-{E660BF49-A25C-491F-9508-092B76033E28}" dt="2020-06-29T23:44:03.589" v="250"/>
          <ac:spMkLst>
            <pc:docMk/>
            <pc:sldMk cId="2406273178" sldId="256"/>
            <ac:spMk id="3" creationId="{00000000-0000-0000-0000-000000000000}"/>
          </ac:spMkLst>
        </pc:spChg>
      </pc:sldChg>
      <pc:sldChg chg="addSp delSp modSp new mod modClrScheme chgLayout">
        <pc:chgData name="Maria Ines Vega Yefi" userId="8c8a49407c52941a" providerId="Windows Live" clId="Web-{E660BF49-A25C-491F-9508-092B76033E28}" dt="2020-06-29T23:44:51.606" v="261" actId="1076"/>
        <pc:sldMkLst>
          <pc:docMk/>
          <pc:sldMk cId="4107048340" sldId="257"/>
        </pc:sldMkLst>
        <pc:spChg chg="mod ord">
          <ac:chgData name="Maria Ines Vega Yefi" userId="8c8a49407c52941a" providerId="Windows Live" clId="Web-{E660BF49-A25C-491F-9508-092B76033E28}" dt="2020-06-29T23:44:47.684" v="259" actId="20577"/>
          <ac:spMkLst>
            <pc:docMk/>
            <pc:sldMk cId="4107048340" sldId="257"/>
            <ac:spMk id="2" creationId="{B2CAC921-34CD-4576-A1FE-D55012AEA669}"/>
          </ac:spMkLst>
        </pc:spChg>
        <pc:spChg chg="del">
          <ac:chgData name="Maria Ines Vega Yefi" userId="8c8a49407c52941a" providerId="Windows Live" clId="Web-{E660BF49-A25C-491F-9508-092B76033E28}" dt="2020-06-29T21:26:18.234" v="162"/>
          <ac:spMkLst>
            <pc:docMk/>
            <pc:sldMk cId="4107048340" sldId="257"/>
            <ac:spMk id="3" creationId="{CC08E1F7-0CE8-405F-BC54-3FBCE1851F8D}"/>
          </ac:spMkLst>
        </pc:spChg>
        <pc:picChg chg="add mod modCrop">
          <ac:chgData name="Maria Ines Vega Yefi" userId="8c8a49407c52941a" providerId="Windows Live" clId="Web-{E660BF49-A25C-491F-9508-092B76033E28}" dt="2020-06-29T23:44:51.606" v="261" actId="1076"/>
          <ac:picMkLst>
            <pc:docMk/>
            <pc:sldMk cId="4107048340" sldId="257"/>
            <ac:picMk id="4" creationId="{06A35371-7A77-4FF9-8D4F-21160D9D6805}"/>
          </ac:picMkLst>
        </pc:picChg>
      </pc:sldChg>
      <pc:sldChg chg="addSp delSp modSp new mod modClrScheme chgLayout">
        <pc:chgData name="Maria Ines Vega Yefi" userId="8c8a49407c52941a" providerId="Windows Live" clId="Web-{E660BF49-A25C-491F-9508-092B76033E28}" dt="2020-06-29T23:45:11.951" v="267" actId="1076"/>
        <pc:sldMkLst>
          <pc:docMk/>
          <pc:sldMk cId="1762795065" sldId="258"/>
        </pc:sldMkLst>
        <pc:spChg chg="mod ord">
          <ac:chgData name="Maria Ines Vega Yefi" userId="8c8a49407c52941a" providerId="Windows Live" clId="Web-{E660BF49-A25C-491F-9508-092B76033E28}" dt="2020-06-29T23:45:11.951" v="267" actId="1076"/>
          <ac:spMkLst>
            <pc:docMk/>
            <pc:sldMk cId="1762795065" sldId="258"/>
            <ac:spMk id="2" creationId="{708559D4-CC8D-492A-AA3A-F17EAE715CBB}"/>
          </ac:spMkLst>
        </pc:spChg>
        <pc:spChg chg="del">
          <ac:chgData name="Maria Ines Vega Yefi" userId="8c8a49407c52941a" providerId="Windows Live" clId="Web-{E660BF49-A25C-491F-9508-092B76033E28}" dt="2020-06-29T23:42:08.116" v="234"/>
          <ac:spMkLst>
            <pc:docMk/>
            <pc:sldMk cId="1762795065" sldId="258"/>
            <ac:spMk id="3" creationId="{D0C89960-8308-4C9A-B643-3CC9D90B8D2D}"/>
          </ac:spMkLst>
        </pc:spChg>
        <pc:picChg chg="add mod modCrop">
          <ac:chgData name="Maria Ines Vega Yefi" userId="8c8a49407c52941a" providerId="Windows Live" clId="Web-{E660BF49-A25C-491F-9508-092B76033E28}" dt="2020-06-29T23:43:11.540" v="243" actId="1076"/>
          <ac:picMkLst>
            <pc:docMk/>
            <pc:sldMk cId="1762795065" sldId="258"/>
            <ac:picMk id="4" creationId="{A02C9A99-214D-49B7-98BF-F49B2AFED356}"/>
          </ac:picMkLst>
        </pc:picChg>
      </pc:sldChg>
      <pc:sldChg chg="addSp delSp modSp new mod modClrScheme chgLayout">
        <pc:chgData name="Maria Ines Vega Yefi" userId="8c8a49407c52941a" providerId="Windows Live" clId="Web-{E660BF49-A25C-491F-9508-092B76033E28}" dt="2020-06-29T23:48:13.474" v="427" actId="1076"/>
        <pc:sldMkLst>
          <pc:docMk/>
          <pc:sldMk cId="178311639" sldId="259"/>
        </pc:sldMkLst>
        <pc:spChg chg="mod ord">
          <ac:chgData name="Maria Ines Vega Yefi" userId="8c8a49407c52941a" providerId="Windows Live" clId="Web-{E660BF49-A25C-491F-9508-092B76033E28}" dt="2020-06-29T23:46:57.642" v="288" actId="20577"/>
          <ac:spMkLst>
            <pc:docMk/>
            <pc:sldMk cId="178311639" sldId="259"/>
            <ac:spMk id="2" creationId="{106D4AF3-6AF2-477E-AE38-D1913A7091F7}"/>
          </ac:spMkLst>
        </pc:spChg>
        <pc:spChg chg="del">
          <ac:chgData name="Maria Ines Vega Yefi" userId="8c8a49407c52941a" providerId="Windows Live" clId="Web-{E660BF49-A25C-491F-9508-092B76033E28}" dt="2020-06-29T23:43:33.259" v="247"/>
          <ac:spMkLst>
            <pc:docMk/>
            <pc:sldMk cId="178311639" sldId="259"/>
            <ac:spMk id="3" creationId="{B9B1472D-B0B2-41C8-81EE-840BA51D02D6}"/>
          </ac:spMkLst>
        </pc:spChg>
        <pc:spChg chg="add mod">
          <ac:chgData name="Maria Ines Vega Yefi" userId="8c8a49407c52941a" providerId="Windows Live" clId="Web-{E660BF49-A25C-491F-9508-092B76033E28}" dt="2020-06-29T23:48:13.474" v="427" actId="1076"/>
          <ac:spMkLst>
            <pc:docMk/>
            <pc:sldMk cId="178311639" sldId="259"/>
            <ac:spMk id="4" creationId="{95A9B605-46D7-4DF4-A0FB-FC0056134806}"/>
          </ac:spMkLst>
        </pc:spChg>
      </pc:sldChg>
      <pc:sldChg chg="addSp delSp modSp new mod modClrScheme chgLayout">
        <pc:chgData name="Maria Ines Vega Yefi" userId="8c8a49407c52941a" providerId="Windows Live" clId="Web-{E660BF49-A25C-491F-9508-092B76033E28}" dt="2020-06-29T23:52:41.672" v="670" actId="20577"/>
        <pc:sldMkLst>
          <pc:docMk/>
          <pc:sldMk cId="1325132993" sldId="260"/>
        </pc:sldMkLst>
        <pc:spChg chg="mod ord">
          <ac:chgData name="Maria Ines Vega Yefi" userId="8c8a49407c52941a" providerId="Windows Live" clId="Web-{E660BF49-A25C-491F-9508-092B76033E28}" dt="2020-06-29T23:51:15.700" v="492" actId="1076"/>
          <ac:spMkLst>
            <pc:docMk/>
            <pc:sldMk cId="1325132993" sldId="260"/>
            <ac:spMk id="2" creationId="{A604270F-C639-459C-946F-B46B8258183D}"/>
          </ac:spMkLst>
        </pc:spChg>
        <pc:spChg chg="del">
          <ac:chgData name="Maria Ines Vega Yefi" userId="8c8a49407c52941a" providerId="Windows Live" clId="Web-{E660BF49-A25C-491F-9508-092B76033E28}" dt="2020-06-29T23:43:39.728" v="248"/>
          <ac:spMkLst>
            <pc:docMk/>
            <pc:sldMk cId="1325132993" sldId="260"/>
            <ac:spMk id="3" creationId="{EFD79244-3844-45C7-A013-9B42B1C58925}"/>
          </ac:spMkLst>
        </pc:spChg>
        <pc:spChg chg="add mod">
          <ac:chgData name="Maria Ines Vega Yefi" userId="8c8a49407c52941a" providerId="Windows Live" clId="Web-{E660BF49-A25C-491F-9508-092B76033E28}" dt="2020-06-29T23:52:41.672" v="670" actId="20577"/>
          <ac:spMkLst>
            <pc:docMk/>
            <pc:sldMk cId="1325132993" sldId="260"/>
            <ac:spMk id="5" creationId="{7DC1F5EA-3958-48BB-A545-FD5B654EFF03}"/>
          </ac:spMkLst>
        </pc:spChg>
        <pc:picChg chg="add mod modCrop">
          <ac:chgData name="Maria Ines Vega Yefi" userId="8c8a49407c52941a" providerId="Windows Live" clId="Web-{E660BF49-A25C-491F-9508-092B76033E28}" dt="2020-06-29T23:51:17.934" v="493" actId="1076"/>
          <ac:picMkLst>
            <pc:docMk/>
            <pc:sldMk cId="1325132993" sldId="260"/>
            <ac:picMk id="4" creationId="{307487EA-58A6-4F3B-954A-5A6D2C2F8D54}"/>
          </ac:picMkLst>
        </pc:picChg>
      </pc:sldChg>
      <pc:sldChg chg="modSp add replId">
        <pc:chgData name="Maria Ines Vega Yefi" userId="8c8a49407c52941a" providerId="Windows Live" clId="Web-{E660BF49-A25C-491F-9508-092B76033E28}" dt="2020-06-29T23:54:00.003" v="766" actId="1076"/>
        <pc:sldMkLst>
          <pc:docMk/>
          <pc:sldMk cId="1564888420" sldId="261"/>
        </pc:sldMkLst>
        <pc:spChg chg="mod">
          <ac:chgData name="Maria Ines Vega Yefi" userId="8c8a49407c52941a" providerId="Windows Live" clId="Web-{E660BF49-A25C-491F-9508-092B76033E28}" dt="2020-06-29T23:54:00.003" v="766" actId="1076"/>
          <ac:spMkLst>
            <pc:docMk/>
            <pc:sldMk cId="1564888420" sldId="261"/>
            <ac:spMk id="2" creationId="{106D4AF3-6AF2-477E-AE38-D1913A7091F7}"/>
          </ac:spMkLst>
        </pc:spChg>
        <pc:spChg chg="mod">
          <ac:chgData name="Maria Ines Vega Yefi" userId="8c8a49407c52941a" providerId="Windows Live" clId="Web-{E660BF49-A25C-491F-9508-092B76033E28}" dt="2020-06-29T23:53:52.643" v="765" actId="1076"/>
          <ac:spMkLst>
            <pc:docMk/>
            <pc:sldMk cId="1564888420" sldId="261"/>
            <ac:spMk id="4" creationId="{95A9B605-46D7-4DF4-A0FB-FC0056134806}"/>
          </ac:spMkLst>
        </pc:spChg>
      </pc:sldChg>
      <pc:sldChg chg="delSp modSp new del mod modClrScheme chgLayout">
        <pc:chgData name="Maria Ines Vega Yefi" userId="8c8a49407c52941a" providerId="Windows Live" clId="Web-{E660BF49-A25C-491F-9508-092B76033E28}" dt="2020-06-29T23:52:53.063" v="673"/>
        <pc:sldMkLst>
          <pc:docMk/>
          <pc:sldMk cId="2796575953" sldId="261"/>
        </pc:sldMkLst>
        <pc:spChg chg="mod ord">
          <ac:chgData name="Maria Ines Vega Yefi" userId="8c8a49407c52941a" providerId="Windows Live" clId="Web-{E660BF49-A25C-491F-9508-092B76033E28}" dt="2020-06-29T23:44:03.589" v="250"/>
          <ac:spMkLst>
            <pc:docMk/>
            <pc:sldMk cId="2796575953" sldId="261"/>
            <ac:spMk id="2" creationId="{D42FB6DB-C4B9-43B2-B717-C73C8C375738}"/>
          </ac:spMkLst>
        </pc:spChg>
        <pc:spChg chg="del">
          <ac:chgData name="Maria Ines Vega Yefi" userId="8c8a49407c52941a" providerId="Windows Live" clId="Web-{E660BF49-A25C-491F-9508-092B76033E28}" dt="2020-06-29T23:43:44.619" v="249"/>
          <ac:spMkLst>
            <pc:docMk/>
            <pc:sldMk cId="2796575953" sldId="261"/>
            <ac:spMk id="3" creationId="{C85356D3-AF7B-4A2F-81DC-23491BD0B0F0}"/>
          </ac:spMkLst>
        </pc:spChg>
      </pc:sldChg>
      <pc:sldMasterChg chg="del delSldLayout">
        <pc:chgData name="Maria Ines Vega Yefi" userId="8c8a49407c52941a" providerId="Windows Live" clId="Web-{E660BF49-A25C-491F-9508-092B76033E28}" dt="2020-06-29T23:44:03.589" v="250"/>
        <pc:sldMasterMkLst>
          <pc:docMk/>
          <pc:sldMasterMk cId="2933118997" sldId="2147483648"/>
        </pc:sldMasterMkLst>
        <pc:sldLayoutChg chg="del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2933118997" sldId="2147483648"/>
            <pc:sldLayoutMk cId="2288191458" sldId="2147483649"/>
          </pc:sldLayoutMkLst>
        </pc:sldLayoutChg>
        <pc:sldLayoutChg chg="del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2933118997" sldId="2147483648"/>
            <pc:sldLayoutMk cId="3398174421" sldId="2147483650"/>
          </pc:sldLayoutMkLst>
        </pc:sldLayoutChg>
        <pc:sldLayoutChg chg="del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2933118997" sldId="2147483648"/>
            <pc:sldLayoutMk cId="2339700568" sldId="2147483651"/>
          </pc:sldLayoutMkLst>
        </pc:sldLayoutChg>
        <pc:sldLayoutChg chg="del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2933118997" sldId="2147483648"/>
            <pc:sldLayoutMk cId="979029867" sldId="2147483652"/>
          </pc:sldLayoutMkLst>
        </pc:sldLayoutChg>
        <pc:sldLayoutChg chg="del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2933118997" sldId="2147483648"/>
            <pc:sldLayoutMk cId="1752394269" sldId="2147483653"/>
          </pc:sldLayoutMkLst>
        </pc:sldLayoutChg>
        <pc:sldLayoutChg chg="del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2933118997" sldId="2147483648"/>
            <pc:sldLayoutMk cId="3630658609" sldId="2147483654"/>
          </pc:sldLayoutMkLst>
        </pc:sldLayoutChg>
        <pc:sldLayoutChg chg="del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2933118997" sldId="2147483648"/>
            <pc:sldLayoutMk cId="3682375612" sldId="2147483655"/>
          </pc:sldLayoutMkLst>
        </pc:sldLayoutChg>
        <pc:sldLayoutChg chg="del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2933118997" sldId="2147483648"/>
            <pc:sldLayoutMk cId="1360449816" sldId="2147483656"/>
          </pc:sldLayoutMkLst>
        </pc:sldLayoutChg>
        <pc:sldLayoutChg chg="del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2933118997" sldId="2147483648"/>
            <pc:sldLayoutMk cId="383603595" sldId="2147483657"/>
          </pc:sldLayoutMkLst>
        </pc:sldLayoutChg>
        <pc:sldLayoutChg chg="del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2933118997" sldId="2147483648"/>
            <pc:sldLayoutMk cId="541863252" sldId="2147483658"/>
          </pc:sldLayoutMkLst>
        </pc:sldLayoutChg>
        <pc:sldLayoutChg chg="del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2933118997" sldId="2147483648"/>
            <pc:sldLayoutMk cId="2215096201" sldId="2147483659"/>
          </pc:sldLayoutMkLst>
        </pc:sldLayoutChg>
      </pc:sldMasterChg>
      <pc:sldMasterChg chg="add addSldLayout modSldLayout">
        <pc:chgData name="Maria Ines Vega Yefi" userId="8c8a49407c52941a" providerId="Windows Live" clId="Web-{E660BF49-A25C-491F-9508-092B76033E28}" dt="2020-06-29T23:44:03.589" v="250"/>
        <pc:sldMasterMkLst>
          <pc:docMk/>
          <pc:sldMasterMk cId="4164484440" sldId="2147483660"/>
        </pc:sldMasterMkLst>
        <pc:sldLayoutChg chg="add mod replId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4164484440" sldId="2147483660"/>
            <pc:sldLayoutMk cId="2589048615" sldId="2147483661"/>
          </pc:sldLayoutMkLst>
        </pc:sldLayoutChg>
        <pc:sldLayoutChg chg="add mod replId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4164484440" sldId="2147483660"/>
            <pc:sldLayoutMk cId="2006527798" sldId="2147483662"/>
          </pc:sldLayoutMkLst>
        </pc:sldLayoutChg>
        <pc:sldLayoutChg chg="add mod replId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4164484440" sldId="2147483660"/>
            <pc:sldLayoutMk cId="116268536" sldId="2147483663"/>
          </pc:sldLayoutMkLst>
        </pc:sldLayoutChg>
        <pc:sldLayoutChg chg="add mod replId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4164484440" sldId="2147483660"/>
            <pc:sldLayoutMk cId="818742640" sldId="2147483664"/>
          </pc:sldLayoutMkLst>
        </pc:sldLayoutChg>
        <pc:sldLayoutChg chg="add mod replId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4164484440" sldId="2147483660"/>
            <pc:sldLayoutMk cId="1692974339" sldId="2147483665"/>
          </pc:sldLayoutMkLst>
        </pc:sldLayoutChg>
        <pc:sldLayoutChg chg="add mod replId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4164484440" sldId="2147483660"/>
            <pc:sldLayoutMk cId="3069186022" sldId="2147483666"/>
          </pc:sldLayoutMkLst>
        </pc:sldLayoutChg>
        <pc:sldLayoutChg chg="add mod replId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4164484440" sldId="2147483660"/>
            <pc:sldLayoutMk cId="602203973" sldId="2147483667"/>
          </pc:sldLayoutMkLst>
        </pc:sldLayoutChg>
        <pc:sldLayoutChg chg="add mod replId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4164484440" sldId="2147483660"/>
            <pc:sldLayoutMk cId="1711945393" sldId="2147483668"/>
          </pc:sldLayoutMkLst>
        </pc:sldLayoutChg>
        <pc:sldLayoutChg chg="add mod replId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4164484440" sldId="2147483660"/>
            <pc:sldLayoutMk cId="1827263899" sldId="2147483669"/>
          </pc:sldLayoutMkLst>
        </pc:sldLayoutChg>
        <pc:sldLayoutChg chg="add mod replId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4164484440" sldId="2147483660"/>
            <pc:sldLayoutMk cId="3591951290" sldId="2147483670"/>
          </pc:sldLayoutMkLst>
        </pc:sldLayoutChg>
        <pc:sldLayoutChg chg="add mod replId">
          <pc:chgData name="Maria Ines Vega Yefi" userId="8c8a49407c52941a" providerId="Windows Live" clId="Web-{E660BF49-A25C-491F-9508-092B76033E28}" dt="2020-06-29T23:44:03.589" v="250"/>
          <pc:sldLayoutMkLst>
            <pc:docMk/>
            <pc:sldMasterMk cId="4164484440" sldId="2147483660"/>
            <pc:sldLayoutMk cId="2070858532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4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5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5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2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8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4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74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8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0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4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6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8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cs typeface="Calibri Light"/>
              </a:rPr>
              <a:t/>
            </a:r>
            <a:br>
              <a:rPr lang="es-ES" dirty="0">
                <a:cs typeface="Calibri Light"/>
              </a:rPr>
            </a:br>
            <a:r>
              <a:rPr lang="es-ES" dirty="0">
                <a:cs typeface="Calibri Light"/>
              </a:rPr>
              <a:t/>
            </a:r>
            <a:br>
              <a:rPr lang="es-ES" dirty="0">
                <a:cs typeface="Calibri Light"/>
              </a:rPr>
            </a:br>
            <a:r>
              <a:rPr lang="es-ES" dirty="0">
                <a:cs typeface="Calibri Light"/>
              </a:rPr>
              <a:t/>
            </a:r>
            <a:br>
              <a:rPr lang="es-ES" dirty="0">
                <a:cs typeface="Calibri Light"/>
              </a:rPr>
            </a:br>
            <a:r>
              <a:rPr lang="es-ES" dirty="0">
                <a:cs typeface="Calibri Light"/>
              </a:rPr>
              <a:t>"PROPIEDAD CONMUTATIVA"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endParaRPr lang="es-ES"/>
          </a:p>
          <a:p>
            <a:endParaRPr lang="es-ES" dirty="0">
              <a:cs typeface="Calibri"/>
            </a:endParaRPr>
          </a:p>
          <a:p>
            <a:r>
              <a:rPr lang="es-ES" dirty="0">
                <a:cs typeface="Calibri"/>
              </a:rPr>
              <a:t>Profesora: Tamara Burgos</a:t>
            </a: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CAC921-34CD-4576-A1FE-D55012AE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334" y="-658955"/>
            <a:ext cx="10251180" cy="460118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cs typeface="Calibri Light"/>
              </a:rPr>
              <a:t>¿</a:t>
            </a:r>
            <a:r>
              <a:rPr lang="en-US" b="1" dirty="0">
                <a:solidFill>
                  <a:schemeClr val="tx1"/>
                </a:solidFill>
                <a:cs typeface="Calibri Light"/>
              </a:rPr>
              <a:t>Que </a:t>
            </a:r>
            <a:r>
              <a:rPr lang="en-US" b="1" err="1">
                <a:solidFill>
                  <a:schemeClr val="tx1"/>
                </a:solidFill>
                <a:cs typeface="Calibri Light"/>
              </a:rPr>
              <a:t>significa</a:t>
            </a:r>
            <a:r>
              <a:rPr lang="en-US" b="1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US" b="1" err="1">
                <a:solidFill>
                  <a:schemeClr val="tx1"/>
                </a:solidFill>
                <a:cs typeface="Calibri Light"/>
              </a:rPr>
              <a:t>propiedad</a:t>
            </a:r>
            <a:r>
              <a:rPr lang="en-US" b="1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US" b="1" err="1">
                <a:solidFill>
                  <a:schemeClr val="tx1"/>
                </a:solidFill>
                <a:cs typeface="Calibri Light"/>
              </a:rPr>
              <a:t>conmutativa</a:t>
            </a:r>
            <a:r>
              <a:rPr lang="en-US" b="1" dirty="0">
                <a:solidFill>
                  <a:schemeClr val="tx1"/>
                </a:solidFill>
                <a:cs typeface="Calibri Light"/>
              </a:rPr>
              <a:t>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6A35371-7A77-4FF9-8D4F-21160D9D6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84" t="48485" r="35812" b="44048"/>
          <a:stretch/>
        </p:blipFill>
        <p:spPr>
          <a:xfrm>
            <a:off x="1187571" y="2686606"/>
            <a:ext cx="9510719" cy="11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4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8559D4-CC8D-492A-AA3A-F17EAE71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089" y="-1291559"/>
            <a:ext cx="10711255" cy="4601183"/>
          </a:xfrm>
        </p:spPr>
        <p:txBody>
          <a:bodyPr/>
          <a:lstStyle/>
          <a:p>
            <a:r>
              <a:rPr lang="en-US" err="1">
                <a:solidFill>
                  <a:schemeClr val="tx1"/>
                </a:solidFill>
                <a:cs typeface="Calibri Light"/>
              </a:rPr>
              <a:t>Propiedad</a:t>
            </a:r>
            <a:r>
              <a:rPr lang="en-US" dirty="0">
                <a:solidFill>
                  <a:schemeClr val="tx1"/>
                </a:solidFill>
                <a:cs typeface="Calibri Light"/>
              </a:rPr>
              <a:t> </a:t>
            </a:r>
            <a:r>
              <a:rPr lang="en-US" err="1">
                <a:solidFill>
                  <a:schemeClr val="tx1"/>
                </a:solidFill>
                <a:cs typeface="Calibri Light"/>
              </a:rPr>
              <a:t>conmutativa</a:t>
            </a:r>
            <a:r>
              <a:rPr lang="en-US" dirty="0">
                <a:solidFill>
                  <a:schemeClr val="tx1"/>
                </a:solidFill>
                <a:cs typeface="Calibri Light"/>
              </a:rPr>
              <a:t> en la </a:t>
            </a:r>
            <a:r>
              <a:rPr lang="en-US" err="1">
                <a:solidFill>
                  <a:schemeClr val="tx1"/>
                </a:solidFill>
                <a:cs typeface="Calibri Light"/>
              </a:rPr>
              <a:t>suma</a:t>
            </a:r>
            <a:r>
              <a:rPr lang="en-US" dirty="0">
                <a:solidFill>
                  <a:schemeClr val="tx1"/>
                </a:solidFill>
                <a:cs typeface="Calibri Light"/>
              </a:rPr>
              <a:t>: 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A02C9A99-214D-49B7-98BF-F49B2AFED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89" t="40233" r="43890" b="25814"/>
          <a:stretch/>
        </p:blipFill>
        <p:spPr>
          <a:xfrm>
            <a:off x="928778" y="1493287"/>
            <a:ext cx="9473554" cy="46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9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D4AF3-6AF2-477E-AE38-D1913A70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ACTIVIDAD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A9B605-46D7-4DF4-A0FB-FC0056134806}"/>
              </a:ext>
            </a:extLst>
          </p:cNvPr>
          <p:cNvSpPr txBox="1"/>
          <p:nvPr/>
        </p:nvSpPr>
        <p:spPr>
          <a:xfrm>
            <a:off x="4106175" y="2323381"/>
            <a:ext cx="7315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Escribe en tu cuaderno 5 ejercicos donde se muestre la propiedad </a:t>
            </a:r>
            <a:r>
              <a:rPr lang="en-US" sz="3000"/>
              <a:t>conmutativa en la adicion. Con números hasta la decena de mil.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831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04270F-C639-459C-946F-B46B8258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202" y="2403"/>
            <a:ext cx="9661708" cy="104997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Propiedad conmutativa en la </a:t>
            </a:r>
            <a:r>
              <a:rPr lang="en-US" b="1">
                <a:solidFill>
                  <a:schemeClr val="tx1"/>
                </a:solidFill>
              </a:rPr>
              <a:t>multiplicacion:</a:t>
            </a:r>
            <a:r>
              <a:rPr lang="en-US" dirty="0"/>
              <a:t>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07487EA-58A6-4F3B-954A-5A6D2C2F8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83" t="21068" r="8558" b="42000"/>
          <a:stretch/>
        </p:blipFill>
        <p:spPr>
          <a:xfrm>
            <a:off x="3761119" y="970965"/>
            <a:ext cx="5606213" cy="3451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C1F5EA-3958-48BB-A545-FD5B654EFF03}"/>
              </a:ext>
            </a:extLst>
          </p:cNvPr>
          <p:cNvSpPr txBox="1"/>
          <p:nvPr/>
        </p:nvSpPr>
        <p:spPr>
          <a:xfrm>
            <a:off x="238665" y="2021457"/>
            <a:ext cx="3217652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Si los factores se </a:t>
            </a:r>
            <a:r>
              <a:rPr lang="en-US" sz="3000"/>
              <a:t>camiban de orden, </a:t>
            </a:r>
            <a:r>
              <a:rPr lang="en-US" sz="3000" dirty="0"/>
              <a:t>en el calculo sus resultados siempre serian lo mismo. </a:t>
            </a:r>
          </a:p>
        </p:txBody>
      </p:sp>
    </p:spTree>
    <p:extLst>
      <p:ext uri="{BB962C8B-B14F-4D97-AF65-F5344CB8AC3E}">
        <p14:creationId xmlns:p14="http://schemas.microsoft.com/office/powerpoint/2010/main" val="1325132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6D4AF3-6AF2-477E-AE38-D1913A709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53" y="1123837"/>
            <a:ext cx="2947482" cy="4601183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ACTIVIDAD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A9B605-46D7-4DF4-A0FB-FC0056134806}"/>
              </a:ext>
            </a:extLst>
          </p:cNvPr>
          <p:cNvSpPr txBox="1"/>
          <p:nvPr/>
        </p:nvSpPr>
        <p:spPr>
          <a:xfrm>
            <a:off x="4048666" y="1992702"/>
            <a:ext cx="731519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/>
              <a:t>Escribe en tu cuaderno 5 </a:t>
            </a:r>
            <a:r>
              <a:rPr lang="en-US" sz="3000" dirty="0" err="1" smtClean="0"/>
              <a:t>ejercicios</a:t>
            </a:r>
            <a:r>
              <a:rPr lang="en-US" sz="3000" dirty="0" smtClean="0"/>
              <a:t> </a:t>
            </a:r>
            <a:r>
              <a:rPr lang="en-US" sz="3000" dirty="0"/>
              <a:t>donde se muestre la propiedad conmutativa en la </a:t>
            </a:r>
            <a:r>
              <a:rPr lang="en-US" sz="3000" dirty="0" err="1"/>
              <a:t>Multiplicación</a:t>
            </a:r>
            <a:r>
              <a:rPr lang="en-US" sz="3000" dirty="0"/>
              <a:t>. Con </a:t>
            </a:r>
            <a:r>
              <a:rPr lang="en-US" sz="3000" dirty="0" err="1"/>
              <a:t>números</a:t>
            </a:r>
            <a:r>
              <a:rPr lang="en-US" sz="3000" dirty="0"/>
              <a:t> hasta la </a:t>
            </a:r>
            <a:r>
              <a:rPr lang="en-US" sz="3000" dirty="0" err="1"/>
              <a:t>decena</a:t>
            </a:r>
            <a:r>
              <a:rPr lang="en-US" sz="3000" dirty="0"/>
              <a:t> de mil y al </a:t>
            </a:r>
            <a:r>
              <a:rPr lang="en-US" sz="3000" dirty="0" err="1"/>
              <a:t>menos</a:t>
            </a:r>
            <a:r>
              <a:rPr lang="en-US" sz="3000" dirty="0"/>
              <a:t> </a:t>
            </a:r>
            <a:r>
              <a:rPr lang="en-US" sz="3000" dirty="0" err="1"/>
              <a:t>tres</a:t>
            </a:r>
            <a:r>
              <a:rPr lang="en-US" sz="3000" dirty="0"/>
              <a:t> </a:t>
            </a:r>
            <a:r>
              <a:rPr lang="en-US" sz="3000" dirty="0" err="1"/>
              <a:t>factores</a:t>
            </a:r>
            <a:r>
              <a:rPr lang="en-US" sz="3000" dirty="0"/>
              <a:t>.</a:t>
            </a:r>
          </a:p>
          <a:p>
            <a:endParaRPr lang="en-US" sz="3000" dirty="0"/>
          </a:p>
          <a:p>
            <a:r>
              <a:rPr lang="en-US" sz="3000" dirty="0" err="1"/>
              <a:t>Guíate</a:t>
            </a:r>
            <a:r>
              <a:rPr lang="en-US" sz="3000" dirty="0"/>
              <a:t> </a:t>
            </a:r>
            <a:r>
              <a:rPr lang="en-US" sz="3000" dirty="0" err="1"/>
              <a:t>por</a:t>
            </a:r>
            <a:r>
              <a:rPr lang="en-US" sz="3000" dirty="0"/>
              <a:t> le </a:t>
            </a:r>
            <a:r>
              <a:rPr lang="en-US" sz="3000" dirty="0" err="1"/>
              <a:t>ejemplo</a:t>
            </a:r>
            <a:r>
              <a:rPr lang="en-US" sz="3000" dirty="0"/>
              <a:t> anterior. </a:t>
            </a:r>
          </a:p>
        </p:txBody>
      </p:sp>
    </p:spTree>
    <p:extLst>
      <p:ext uri="{BB962C8B-B14F-4D97-AF65-F5344CB8AC3E}">
        <p14:creationId xmlns:p14="http://schemas.microsoft.com/office/powerpoint/2010/main" val="156488842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Panorámica</PresentationFormat>
  <Paragraphs>14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Corbel</vt:lpstr>
      <vt:lpstr>Wingdings 2</vt:lpstr>
      <vt:lpstr>Frame</vt:lpstr>
      <vt:lpstr>   "PROPIEDAD CONMUTATIVA"</vt:lpstr>
      <vt:lpstr>¿Que significa propiedad conmutativa?</vt:lpstr>
      <vt:lpstr>Propiedad conmutativa en la suma: </vt:lpstr>
      <vt:lpstr>ACTIVIDAD</vt:lpstr>
      <vt:lpstr>Propiedad conmutativa en la multiplicacion: </vt:lpstr>
      <vt:lpstr>ACTIVIDAD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UTP</dc:creator>
  <cp:lastModifiedBy>Cuenta Microsoft</cp:lastModifiedBy>
  <cp:revision>129</cp:revision>
  <dcterms:created xsi:type="dcterms:W3CDTF">2012-07-30T22:48:03Z</dcterms:created>
  <dcterms:modified xsi:type="dcterms:W3CDTF">2020-07-05T15:38:02Z</dcterms:modified>
</cp:coreProperties>
</file>