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3E6EB-26E5-448A-A210-14E3EFD862FE}" v="1533" dt="2020-06-29T21:01:21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nes Vega Yefi" userId="8c8a49407c52941a" providerId="Windows Live" clId="Web-{A563E6EB-26E5-448A-A210-14E3EFD862FE}"/>
    <pc:docChg chg="addSld delSld modSld sldOrd">
      <pc:chgData name="Maria Ines Vega Yefi" userId="8c8a49407c52941a" providerId="Windows Live" clId="Web-{A563E6EB-26E5-448A-A210-14E3EFD862FE}" dt="2020-06-29T21:01:21.834" v="1501"/>
      <pc:docMkLst>
        <pc:docMk/>
      </pc:docMkLst>
      <pc:sldChg chg="modSp">
        <pc:chgData name="Maria Ines Vega Yefi" userId="8c8a49407c52941a" providerId="Windows Live" clId="Web-{A563E6EB-26E5-448A-A210-14E3EFD862FE}" dt="2020-06-29T20:04:51.694" v="102" actId="1076"/>
        <pc:sldMkLst>
          <pc:docMk/>
          <pc:sldMk cId="2406273178" sldId="256"/>
        </pc:sldMkLst>
        <pc:spChg chg="mod">
          <ac:chgData name="Maria Ines Vega Yefi" userId="8c8a49407c52941a" providerId="Windows Live" clId="Web-{A563E6EB-26E5-448A-A210-14E3EFD862FE}" dt="2020-06-29T20:04:34.303" v="64" actId="20577"/>
          <ac:spMkLst>
            <pc:docMk/>
            <pc:sldMk cId="2406273178" sldId="256"/>
            <ac:spMk id="2" creationId="{00000000-0000-0000-0000-000000000000}"/>
          </ac:spMkLst>
        </pc:spChg>
        <pc:spChg chg="mod">
          <ac:chgData name="Maria Ines Vega Yefi" userId="8c8a49407c52941a" providerId="Windows Live" clId="Web-{A563E6EB-26E5-448A-A210-14E3EFD862FE}" dt="2020-06-29T20:04:51.694" v="102" actId="1076"/>
          <ac:spMkLst>
            <pc:docMk/>
            <pc:sldMk cId="2406273178" sldId="256"/>
            <ac:spMk id="3" creationId="{00000000-0000-0000-0000-000000000000}"/>
          </ac:spMkLst>
        </pc:spChg>
      </pc:sldChg>
      <pc:sldChg chg="addSp modSp new">
        <pc:chgData name="Maria Ines Vega Yefi" userId="8c8a49407c52941a" providerId="Windows Live" clId="Web-{A563E6EB-26E5-448A-A210-14E3EFD862FE}" dt="2020-06-29T20:27:24.514" v="321" actId="1076"/>
        <pc:sldMkLst>
          <pc:docMk/>
          <pc:sldMk cId="1511041459" sldId="257"/>
        </pc:sldMkLst>
        <pc:spChg chg="mod">
          <ac:chgData name="Maria Ines Vega Yefi" userId="8c8a49407c52941a" providerId="Windows Live" clId="Web-{A563E6EB-26E5-448A-A210-14E3EFD862FE}" dt="2020-06-29T20:23:36.036" v="200" actId="20577"/>
          <ac:spMkLst>
            <pc:docMk/>
            <pc:sldMk cId="1511041459" sldId="257"/>
            <ac:spMk id="2" creationId="{BD759982-ECC5-4DDF-86D0-95D058DAD808}"/>
          </ac:spMkLst>
        </pc:spChg>
        <pc:spChg chg="mod">
          <ac:chgData name="Maria Ines Vega Yefi" userId="8c8a49407c52941a" providerId="Windows Live" clId="Web-{A563E6EB-26E5-448A-A210-14E3EFD862FE}" dt="2020-06-29T20:24:21.085" v="248" actId="20577"/>
          <ac:spMkLst>
            <pc:docMk/>
            <pc:sldMk cId="1511041459" sldId="257"/>
            <ac:spMk id="3" creationId="{E191E77A-704A-4099-ABD3-29B175B8BD4E}"/>
          </ac:spMkLst>
        </pc:spChg>
        <pc:spChg chg="add mod">
          <ac:chgData name="Maria Ines Vega Yefi" userId="8c8a49407c52941a" providerId="Windows Live" clId="Web-{A563E6EB-26E5-448A-A210-14E3EFD862FE}" dt="2020-06-29T20:27:24.514" v="321" actId="1076"/>
          <ac:spMkLst>
            <pc:docMk/>
            <pc:sldMk cId="1511041459" sldId="257"/>
            <ac:spMk id="5" creationId="{06BBDAA2-C605-4581-9287-CCAD2E3DE393}"/>
          </ac:spMkLst>
        </pc:spChg>
        <pc:picChg chg="add mod modCrop">
          <ac:chgData name="Maria Ines Vega Yefi" userId="8c8a49407c52941a" providerId="Windows Live" clId="Web-{A563E6EB-26E5-448A-A210-14E3EFD862FE}" dt="2020-06-29T20:25:24.822" v="258" actId="1076"/>
          <ac:picMkLst>
            <pc:docMk/>
            <pc:sldMk cId="1511041459" sldId="257"/>
            <ac:picMk id="4" creationId="{35A04DBF-2E18-4B7B-A6F7-7D069E718A85}"/>
          </ac:picMkLst>
        </pc:picChg>
      </pc:sldChg>
      <pc:sldChg chg="addSp modSp new ord">
        <pc:chgData name="Maria Ines Vega Yefi" userId="8c8a49407c52941a" providerId="Windows Live" clId="Web-{A563E6EB-26E5-448A-A210-14E3EFD862FE}" dt="2020-06-29T20:39:38.231" v="865" actId="20577"/>
        <pc:sldMkLst>
          <pc:docMk/>
          <pc:sldMk cId="969202874" sldId="258"/>
        </pc:sldMkLst>
        <pc:spChg chg="mod">
          <ac:chgData name="Maria Ines Vega Yefi" userId="8c8a49407c52941a" providerId="Windows Live" clId="Web-{A563E6EB-26E5-448A-A210-14E3EFD862FE}" dt="2020-06-29T20:31:18.148" v="621" actId="20577"/>
          <ac:spMkLst>
            <pc:docMk/>
            <pc:sldMk cId="969202874" sldId="258"/>
            <ac:spMk id="2" creationId="{07ACC703-A06C-404B-86D7-C03DA84EDAA0}"/>
          </ac:spMkLst>
        </pc:spChg>
        <pc:spChg chg="mod">
          <ac:chgData name="Maria Ines Vega Yefi" userId="8c8a49407c52941a" providerId="Windows Live" clId="Web-{A563E6EB-26E5-448A-A210-14E3EFD862FE}" dt="2020-06-29T20:31:02.601" v="616" actId="20577"/>
          <ac:spMkLst>
            <pc:docMk/>
            <pc:sldMk cId="969202874" sldId="258"/>
            <ac:spMk id="3" creationId="{122C1392-4978-43C9-B8CA-4590215AB775}"/>
          </ac:spMkLst>
        </pc:spChg>
        <pc:spChg chg="add mod">
          <ac:chgData name="Maria Ines Vega Yefi" userId="8c8a49407c52941a" providerId="Windows Live" clId="Web-{A563E6EB-26E5-448A-A210-14E3EFD862FE}" dt="2020-06-29T20:39:38.231" v="865" actId="20577"/>
          <ac:spMkLst>
            <pc:docMk/>
            <pc:sldMk cId="969202874" sldId="258"/>
            <ac:spMk id="4" creationId="{DB5CB3F5-5C62-4BD2-8758-07B0D5A960B5}"/>
          </ac:spMkLst>
        </pc:spChg>
      </pc:sldChg>
      <pc:sldChg chg="addSp delSp modSp new">
        <pc:chgData name="Maria Ines Vega Yefi" userId="8c8a49407c52941a" providerId="Windows Live" clId="Web-{A563E6EB-26E5-448A-A210-14E3EFD862FE}" dt="2020-06-29T20:50:21.118" v="1097" actId="20577"/>
        <pc:sldMkLst>
          <pc:docMk/>
          <pc:sldMk cId="1577444861" sldId="259"/>
        </pc:sldMkLst>
        <pc:spChg chg="mod">
          <ac:chgData name="Maria Ines Vega Yefi" userId="8c8a49407c52941a" providerId="Windows Live" clId="Web-{A563E6EB-26E5-448A-A210-14E3EFD862FE}" dt="2020-06-29T20:49:30.708" v="1043" actId="20577"/>
          <ac:spMkLst>
            <pc:docMk/>
            <pc:sldMk cId="1577444861" sldId="259"/>
            <ac:spMk id="2" creationId="{48662DCA-97B0-4DD2-AED5-76BAFCD629AB}"/>
          </ac:spMkLst>
        </pc:spChg>
        <pc:spChg chg="del">
          <ac:chgData name="Maria Ines Vega Yefi" userId="8c8a49407c52941a" providerId="Windows Live" clId="Web-{A563E6EB-26E5-448A-A210-14E3EFD862FE}" dt="2020-06-29T20:44:16.742" v="979"/>
          <ac:spMkLst>
            <pc:docMk/>
            <pc:sldMk cId="1577444861" sldId="259"/>
            <ac:spMk id="3" creationId="{D9A628AD-9705-4BCB-B1B0-A5AE12483874}"/>
          </ac:spMkLst>
        </pc:spChg>
        <pc:spChg chg="add mod">
          <ac:chgData name="Maria Ines Vega Yefi" userId="8c8a49407c52941a" providerId="Windows Live" clId="Web-{A563E6EB-26E5-448A-A210-14E3EFD862FE}" dt="2020-06-29T20:44:20.570" v="980" actId="1076"/>
          <ac:spMkLst>
            <pc:docMk/>
            <pc:sldMk cId="1577444861" sldId="259"/>
            <ac:spMk id="4" creationId="{2594EAC2-0F4E-43F0-B57D-A371E7695885}"/>
          </ac:spMkLst>
        </pc:spChg>
        <pc:spChg chg="add mod">
          <ac:chgData name="Maria Ines Vega Yefi" userId="8c8a49407c52941a" providerId="Windows Live" clId="Web-{A563E6EB-26E5-448A-A210-14E3EFD862FE}" dt="2020-06-29T20:44:45.759" v="986" actId="1076"/>
          <ac:spMkLst>
            <pc:docMk/>
            <pc:sldMk cId="1577444861" sldId="259"/>
            <ac:spMk id="5" creationId="{F983C884-198F-4400-9741-60C7809F175E}"/>
          </ac:spMkLst>
        </pc:spChg>
        <pc:spChg chg="add mod">
          <ac:chgData name="Maria Ines Vega Yefi" userId="8c8a49407c52941a" providerId="Windows Live" clId="Web-{A563E6EB-26E5-448A-A210-14E3EFD862FE}" dt="2020-06-29T20:44:41.274" v="985" actId="1076"/>
          <ac:spMkLst>
            <pc:docMk/>
            <pc:sldMk cId="1577444861" sldId="259"/>
            <ac:spMk id="6" creationId="{C4A50F02-44FE-4D2E-BE3C-36A2D982F497}"/>
          </ac:spMkLst>
        </pc:spChg>
        <pc:spChg chg="add mod">
          <ac:chgData name="Maria Ines Vega Yefi" userId="8c8a49407c52941a" providerId="Windows Live" clId="Web-{A563E6EB-26E5-448A-A210-14E3EFD862FE}" dt="2020-06-29T20:44:36.337" v="984" actId="1076"/>
          <ac:spMkLst>
            <pc:docMk/>
            <pc:sldMk cId="1577444861" sldId="259"/>
            <ac:spMk id="7" creationId="{A12A1DD3-F4D5-48C3-8466-0800D62E3B5A}"/>
          </ac:spMkLst>
        </pc:spChg>
        <pc:spChg chg="add mod">
          <ac:chgData name="Maria Ines Vega Yefi" userId="8c8a49407c52941a" providerId="Windows Live" clId="Web-{A563E6EB-26E5-448A-A210-14E3EFD862FE}" dt="2020-06-29T20:47:16.687" v="998" actId="1076"/>
          <ac:spMkLst>
            <pc:docMk/>
            <pc:sldMk cId="1577444861" sldId="259"/>
            <ac:spMk id="8" creationId="{6F2408A2-C547-4599-9F45-3FCBC0E3FA4C}"/>
          </ac:spMkLst>
        </pc:spChg>
        <pc:spChg chg="add mod">
          <ac:chgData name="Maria Ines Vega Yefi" userId="8c8a49407c52941a" providerId="Windows Live" clId="Web-{A563E6EB-26E5-448A-A210-14E3EFD862FE}" dt="2020-06-29T20:47:33.984" v="1001" actId="20577"/>
          <ac:spMkLst>
            <pc:docMk/>
            <pc:sldMk cId="1577444861" sldId="259"/>
            <ac:spMk id="9" creationId="{91A04E16-FE62-4C0A-8A7A-0727EBD5D5FC}"/>
          </ac:spMkLst>
        </pc:spChg>
        <pc:spChg chg="add mod">
          <ac:chgData name="Maria Ines Vega Yefi" userId="8c8a49407c52941a" providerId="Windows Live" clId="Web-{A563E6EB-26E5-448A-A210-14E3EFD862FE}" dt="2020-06-29T20:49:36.553" v="1055" actId="20577"/>
          <ac:spMkLst>
            <pc:docMk/>
            <pc:sldMk cId="1577444861" sldId="259"/>
            <ac:spMk id="10" creationId="{61ACF866-C2F2-43AF-81FB-31F909AC57AC}"/>
          </ac:spMkLst>
        </pc:spChg>
        <pc:spChg chg="add mod">
          <ac:chgData name="Maria Ines Vega Yefi" userId="8c8a49407c52941a" providerId="Windows Live" clId="Web-{A563E6EB-26E5-448A-A210-14E3EFD862FE}" dt="2020-06-29T20:49:44.304" v="1066" actId="20577"/>
          <ac:spMkLst>
            <pc:docMk/>
            <pc:sldMk cId="1577444861" sldId="259"/>
            <ac:spMk id="11" creationId="{BE3C175A-E196-4321-AA05-DC26192BDE97}"/>
          </ac:spMkLst>
        </pc:spChg>
        <pc:spChg chg="add mod">
          <ac:chgData name="Maria Ines Vega Yefi" userId="8c8a49407c52941a" providerId="Windows Live" clId="Web-{A563E6EB-26E5-448A-A210-14E3EFD862FE}" dt="2020-06-29T20:49:59.429" v="1084" actId="20577"/>
          <ac:spMkLst>
            <pc:docMk/>
            <pc:sldMk cId="1577444861" sldId="259"/>
            <ac:spMk id="12" creationId="{88B58F9E-B3AD-47A9-84DA-BD050C5B2E8A}"/>
          </ac:spMkLst>
        </pc:spChg>
        <pc:spChg chg="add mod">
          <ac:chgData name="Maria Ines Vega Yefi" userId="8c8a49407c52941a" providerId="Windows Live" clId="Web-{A563E6EB-26E5-448A-A210-14E3EFD862FE}" dt="2020-06-29T20:49:52.179" v="1075" actId="20577"/>
          <ac:spMkLst>
            <pc:docMk/>
            <pc:sldMk cId="1577444861" sldId="259"/>
            <ac:spMk id="13" creationId="{BCF16E80-9045-48FF-940F-D0726225460A}"/>
          </ac:spMkLst>
        </pc:spChg>
        <pc:spChg chg="add mod">
          <ac:chgData name="Maria Ines Vega Yefi" userId="8c8a49407c52941a" providerId="Windows Live" clId="Web-{A563E6EB-26E5-448A-A210-14E3EFD862FE}" dt="2020-06-29T20:50:21.118" v="1097" actId="20577"/>
          <ac:spMkLst>
            <pc:docMk/>
            <pc:sldMk cId="1577444861" sldId="259"/>
            <ac:spMk id="14" creationId="{C3769766-44CB-48B2-9AD3-ED0E9C12B2A0}"/>
          </ac:spMkLst>
        </pc:spChg>
        <pc:spChg chg="add mod">
          <ac:chgData name="Maria Ines Vega Yefi" userId="8c8a49407c52941a" providerId="Windows Live" clId="Web-{A563E6EB-26E5-448A-A210-14E3EFD862FE}" dt="2020-06-29T20:50:13.930" v="1091" actId="20577"/>
          <ac:spMkLst>
            <pc:docMk/>
            <pc:sldMk cId="1577444861" sldId="259"/>
            <ac:spMk id="15" creationId="{E53F2BBC-F61C-4FB9-B6A2-0946F86F7ACF}"/>
          </ac:spMkLst>
        </pc:spChg>
      </pc:sldChg>
      <pc:sldChg chg="addSp modSp new">
        <pc:chgData name="Maria Ines Vega Yefi" userId="8c8a49407c52941a" providerId="Windows Live" clId="Web-{A563E6EB-26E5-448A-A210-14E3EFD862FE}" dt="2020-06-29T20:55:55.056" v="1399" actId="1076"/>
        <pc:sldMkLst>
          <pc:docMk/>
          <pc:sldMk cId="4079046444" sldId="260"/>
        </pc:sldMkLst>
        <pc:spChg chg="mod">
          <ac:chgData name="Maria Ines Vega Yefi" userId="8c8a49407c52941a" providerId="Windows Live" clId="Web-{A563E6EB-26E5-448A-A210-14E3EFD862FE}" dt="2020-06-29T20:50:44.837" v="1138" actId="20577"/>
          <ac:spMkLst>
            <pc:docMk/>
            <pc:sldMk cId="4079046444" sldId="260"/>
            <ac:spMk id="2" creationId="{7BFB7934-FD7F-4A66-8EF7-C7B1E439FFD9}"/>
          </ac:spMkLst>
        </pc:spChg>
        <pc:spChg chg="mod">
          <ac:chgData name="Maria Ines Vega Yefi" userId="8c8a49407c52941a" providerId="Windows Live" clId="Web-{A563E6EB-26E5-448A-A210-14E3EFD862FE}" dt="2020-06-29T20:51:38.058" v="1225" actId="20577"/>
          <ac:spMkLst>
            <pc:docMk/>
            <pc:sldMk cId="4079046444" sldId="260"/>
            <ac:spMk id="3" creationId="{71177BAF-F5B8-46B9-9FF7-B394AAE65FDE}"/>
          </ac:spMkLst>
        </pc:spChg>
        <pc:spChg chg="add mod">
          <ac:chgData name="Maria Ines Vega Yefi" userId="8c8a49407c52941a" providerId="Windows Live" clId="Web-{A563E6EB-26E5-448A-A210-14E3EFD862FE}" dt="2020-06-29T20:55:01.663" v="1392" actId="1076"/>
          <ac:spMkLst>
            <pc:docMk/>
            <pc:sldMk cId="4079046444" sldId="260"/>
            <ac:spMk id="6" creationId="{8A50D912-D7A1-4F60-9794-186580D65109}"/>
          </ac:spMkLst>
        </pc:spChg>
        <pc:picChg chg="add mod">
          <ac:chgData name="Maria Ines Vega Yefi" userId="8c8a49407c52941a" providerId="Windows Live" clId="Web-{A563E6EB-26E5-448A-A210-14E3EFD862FE}" dt="2020-06-29T20:51:43.965" v="1228" actId="1076"/>
          <ac:picMkLst>
            <pc:docMk/>
            <pc:sldMk cId="4079046444" sldId="260"/>
            <ac:picMk id="5" creationId="{14E1837A-EC9D-4EB3-9E1E-07B0BF93C73F}"/>
          </ac:picMkLst>
        </pc:picChg>
        <pc:picChg chg="add mod modCrop">
          <ac:chgData name="Maria Ines Vega Yefi" userId="8c8a49407c52941a" providerId="Windows Live" clId="Web-{A563E6EB-26E5-448A-A210-14E3EFD862FE}" dt="2020-06-29T20:55:55.056" v="1399" actId="1076"/>
          <ac:picMkLst>
            <pc:docMk/>
            <pc:sldMk cId="4079046444" sldId="260"/>
            <ac:picMk id="7" creationId="{DC9B8A32-7CCC-4F3C-BA6C-259FED0D86DA}"/>
          </ac:picMkLst>
        </pc:picChg>
      </pc:sldChg>
      <pc:sldChg chg="delSp modSp new del ord">
        <pc:chgData name="Maria Ines Vega Yefi" userId="8c8a49407c52941a" providerId="Windows Live" clId="Web-{A563E6EB-26E5-448A-A210-14E3EFD862FE}" dt="2020-06-29T21:01:21.834" v="1501"/>
        <pc:sldMkLst>
          <pc:docMk/>
          <pc:sldMk cId="2568339603" sldId="261"/>
        </pc:sldMkLst>
        <pc:spChg chg="del mod">
          <ac:chgData name="Maria Ines Vega Yefi" userId="8c8a49407c52941a" providerId="Windows Live" clId="Web-{A563E6EB-26E5-448A-A210-14E3EFD862FE}" dt="2020-06-29T20:56:51.714" v="1417"/>
          <ac:spMkLst>
            <pc:docMk/>
            <pc:sldMk cId="2568339603" sldId="261"/>
            <ac:spMk id="2" creationId="{22719F15-A0DA-43B9-8D0F-E978DD1C2831}"/>
          </ac:spMkLst>
        </pc:spChg>
        <pc:spChg chg="del">
          <ac:chgData name="Maria Ines Vega Yefi" userId="8c8a49407c52941a" providerId="Windows Live" clId="Web-{A563E6EB-26E5-448A-A210-14E3EFD862FE}" dt="2020-06-29T20:56:34.120" v="1413"/>
          <ac:spMkLst>
            <pc:docMk/>
            <pc:sldMk cId="2568339603" sldId="261"/>
            <ac:spMk id="3" creationId="{67D4C9C4-2041-447A-AC5D-57788FB8B9A9}"/>
          </ac:spMkLst>
        </pc:spChg>
      </pc:sldChg>
      <pc:sldChg chg="modSp add replId">
        <pc:chgData name="Maria Ines Vega Yefi" userId="8c8a49407c52941a" providerId="Windows Live" clId="Web-{A563E6EB-26E5-448A-A210-14E3EFD862FE}" dt="2020-06-29T21:01:17.787" v="1499" actId="20577"/>
        <pc:sldMkLst>
          <pc:docMk/>
          <pc:sldMk cId="2274133453" sldId="262"/>
        </pc:sldMkLst>
        <pc:spChg chg="mod">
          <ac:chgData name="Maria Ines Vega Yefi" userId="8c8a49407c52941a" providerId="Windows Live" clId="Web-{A563E6EB-26E5-448A-A210-14E3EFD862FE}" dt="2020-06-29T21:00:30.473" v="1439" actId="20577"/>
          <ac:spMkLst>
            <pc:docMk/>
            <pc:sldMk cId="2274133453" sldId="262"/>
            <ac:spMk id="2" creationId="{48662DCA-97B0-4DD2-AED5-76BAFCD629AB}"/>
          </ac:spMkLst>
        </pc:spChg>
        <pc:spChg chg="mod">
          <ac:chgData name="Maria Ines Vega Yefi" userId="8c8a49407c52941a" providerId="Windows Live" clId="Web-{A563E6EB-26E5-448A-A210-14E3EFD862FE}" dt="2020-06-29T21:00:39.176" v="1445" actId="20577"/>
          <ac:spMkLst>
            <pc:docMk/>
            <pc:sldMk cId="2274133453" sldId="262"/>
            <ac:spMk id="8" creationId="{6F2408A2-C547-4599-9F45-3FCBC0E3FA4C}"/>
          </ac:spMkLst>
        </pc:spChg>
        <pc:spChg chg="mod">
          <ac:chgData name="Maria Ines Vega Yefi" userId="8c8a49407c52941a" providerId="Windows Live" clId="Web-{A563E6EB-26E5-448A-A210-14E3EFD862FE}" dt="2020-06-29T21:00:45.349" v="1452" actId="20577"/>
          <ac:spMkLst>
            <pc:docMk/>
            <pc:sldMk cId="2274133453" sldId="262"/>
            <ac:spMk id="9" creationId="{91A04E16-FE62-4C0A-8A7A-0727EBD5D5FC}"/>
          </ac:spMkLst>
        </pc:spChg>
        <pc:spChg chg="mod">
          <ac:chgData name="Maria Ines Vega Yefi" userId="8c8a49407c52941a" providerId="Windows Live" clId="Web-{A563E6EB-26E5-448A-A210-14E3EFD862FE}" dt="2020-06-29T21:00:59.037" v="1473" actId="20577"/>
          <ac:spMkLst>
            <pc:docMk/>
            <pc:sldMk cId="2274133453" sldId="262"/>
            <ac:spMk id="10" creationId="{61ACF866-C2F2-43AF-81FB-31F909AC57AC}"/>
          </ac:spMkLst>
        </pc:spChg>
        <pc:spChg chg="mod">
          <ac:chgData name="Maria Ines Vega Yefi" userId="8c8a49407c52941a" providerId="Windows Live" clId="Web-{A563E6EB-26E5-448A-A210-14E3EFD862FE}" dt="2020-06-29T21:01:02.365" v="1478" actId="20577"/>
          <ac:spMkLst>
            <pc:docMk/>
            <pc:sldMk cId="2274133453" sldId="262"/>
            <ac:spMk id="11" creationId="{BE3C175A-E196-4321-AA05-DC26192BDE97}"/>
          </ac:spMkLst>
        </pc:spChg>
        <pc:spChg chg="mod">
          <ac:chgData name="Maria Ines Vega Yefi" userId="8c8a49407c52941a" providerId="Windows Live" clId="Web-{A563E6EB-26E5-448A-A210-14E3EFD862FE}" dt="2020-06-29T21:00:56.474" v="1468" actId="20577"/>
          <ac:spMkLst>
            <pc:docMk/>
            <pc:sldMk cId="2274133453" sldId="262"/>
            <ac:spMk id="12" creationId="{88B58F9E-B3AD-47A9-84DA-BD050C5B2E8A}"/>
          </ac:spMkLst>
        </pc:spChg>
        <pc:spChg chg="mod">
          <ac:chgData name="Maria Ines Vega Yefi" userId="8c8a49407c52941a" providerId="Windows Live" clId="Web-{A563E6EB-26E5-448A-A210-14E3EFD862FE}" dt="2020-06-29T21:00:50.333" v="1461" actId="20577"/>
          <ac:spMkLst>
            <pc:docMk/>
            <pc:sldMk cId="2274133453" sldId="262"/>
            <ac:spMk id="13" creationId="{BCF16E80-9045-48FF-940F-D0726225460A}"/>
          </ac:spMkLst>
        </pc:spChg>
        <pc:spChg chg="mod">
          <ac:chgData name="Maria Ines Vega Yefi" userId="8c8a49407c52941a" providerId="Windows Live" clId="Web-{A563E6EB-26E5-448A-A210-14E3EFD862FE}" dt="2020-06-29T21:01:14.740" v="1493" actId="20577"/>
          <ac:spMkLst>
            <pc:docMk/>
            <pc:sldMk cId="2274133453" sldId="262"/>
            <ac:spMk id="14" creationId="{C3769766-44CB-48B2-9AD3-ED0E9C12B2A0}"/>
          </ac:spMkLst>
        </pc:spChg>
        <pc:spChg chg="mod">
          <ac:chgData name="Maria Ines Vega Yefi" userId="8c8a49407c52941a" providerId="Windows Live" clId="Web-{A563E6EB-26E5-448A-A210-14E3EFD862FE}" dt="2020-06-29T21:01:17.787" v="1499" actId="20577"/>
          <ac:spMkLst>
            <pc:docMk/>
            <pc:sldMk cId="2274133453" sldId="262"/>
            <ac:spMk id="15" creationId="{E53F2BBC-F61C-4FB9-B6A2-0946F86F7A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Calibri Light"/>
              </a:rPr>
              <a:t>"Área y perímetro de un rectángulo"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39019" y="526981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>
                <a:cs typeface="Calibri"/>
              </a:rPr>
              <a:t>Profesora: Tamara Burgos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ACC703-A06C-404B-86D7-C03DA84ED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Expresión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algebraica</a:t>
            </a:r>
            <a:r>
              <a:rPr lang="en-US" dirty="0">
                <a:cs typeface="Calibri Light"/>
              </a:rPr>
              <a:t> 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2C1392-4978-43C9-B8CA-4590215AB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Es </a:t>
            </a:r>
            <a:r>
              <a:rPr lang="en-US" dirty="0" err="1">
                <a:cs typeface="Calibri" panose="020F0502020204030204"/>
              </a:rPr>
              <a:t>cuando</a:t>
            </a:r>
            <a:r>
              <a:rPr lang="en-US" dirty="0">
                <a:cs typeface="Calibri" panose="020F0502020204030204"/>
              </a:rPr>
              <a:t> hay un conjunto de </a:t>
            </a:r>
            <a:r>
              <a:rPr lang="en-US" dirty="0" err="1">
                <a:cs typeface="Calibri" panose="020F0502020204030204"/>
              </a:rPr>
              <a:t>letras</a:t>
            </a:r>
            <a:r>
              <a:rPr lang="en-US" dirty="0">
                <a:cs typeface="Calibri" panose="020F0502020204030204"/>
              </a:rPr>
              <a:t>, </a:t>
            </a:r>
            <a:r>
              <a:rPr lang="en-US" dirty="0" err="1">
                <a:cs typeface="Calibri" panose="020F0502020204030204"/>
              </a:rPr>
              <a:t>números</a:t>
            </a:r>
            <a:r>
              <a:rPr lang="en-US" dirty="0">
                <a:cs typeface="Calibri" panose="020F0502020204030204"/>
              </a:rPr>
              <a:t> y </a:t>
            </a:r>
            <a:r>
              <a:rPr lang="en-US" dirty="0" err="1">
                <a:cs typeface="Calibri" panose="020F0502020204030204"/>
              </a:rPr>
              <a:t>operaciones</a:t>
            </a:r>
            <a:r>
              <a:rPr lang="en-US" dirty="0">
                <a:cs typeface="Calibri" panose="020F0502020204030204"/>
              </a:rPr>
              <a:t>. </a:t>
            </a:r>
          </a:p>
          <a:p>
            <a:pPr marL="0" indent="0">
              <a:buNone/>
            </a:pPr>
            <a:r>
              <a:rPr lang="en-US" b="1" dirty="0" err="1">
                <a:cs typeface="Calibri" panose="020F0502020204030204"/>
              </a:rPr>
              <a:t>Ejemplo</a:t>
            </a:r>
            <a:r>
              <a:rPr lang="en-US" dirty="0">
                <a:cs typeface="Calibri" panose="020F0502020204030204"/>
              </a:rPr>
              <a:t>: 2a + 1    o      3x       o    m + 2 … etc.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B5CB3F5-5C62-4BD2-8758-07B0D5A960B5}"/>
              </a:ext>
            </a:extLst>
          </p:cNvPr>
          <p:cNvSpPr txBox="1"/>
          <p:nvPr/>
        </p:nvSpPr>
        <p:spPr>
          <a:xfrm>
            <a:off x="1302589" y="3631721"/>
            <a:ext cx="1029131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000" dirty="0">
                <a:cs typeface="Calibri"/>
              </a:rPr>
              <a:t>En el </a:t>
            </a:r>
            <a:r>
              <a:rPr lang="en-US" sz="3000" dirty="0" err="1">
                <a:cs typeface="Calibri"/>
              </a:rPr>
              <a:t>siguiente</a:t>
            </a:r>
            <a:r>
              <a:rPr lang="en-US" sz="3000" dirty="0">
                <a:cs typeface="Calibri"/>
              </a:rPr>
              <a:t> </a:t>
            </a:r>
            <a:r>
              <a:rPr lang="en-US" sz="3000" dirty="0" err="1">
                <a:cs typeface="Calibri"/>
              </a:rPr>
              <a:t>ejemplo</a:t>
            </a:r>
            <a:r>
              <a:rPr lang="en-US" sz="3000" dirty="0">
                <a:cs typeface="Calibri"/>
              </a:rPr>
              <a:t> de la </a:t>
            </a:r>
            <a:r>
              <a:rPr lang="en-US" sz="3000" dirty="0" err="1">
                <a:cs typeface="Calibri"/>
              </a:rPr>
              <a:t>diapositiva</a:t>
            </a:r>
            <a:r>
              <a:rPr lang="en-US" sz="3000" dirty="0">
                <a:cs typeface="Calibri"/>
              </a:rPr>
              <a:t> que </a:t>
            </a:r>
            <a:r>
              <a:rPr lang="en-US" sz="3000" dirty="0" err="1">
                <a:cs typeface="Calibri"/>
              </a:rPr>
              <a:t>viene</a:t>
            </a:r>
            <a:r>
              <a:rPr lang="en-US" sz="3000" dirty="0">
                <a:cs typeface="Calibri"/>
              </a:rPr>
              <a:t> a </a:t>
            </a:r>
            <a:r>
              <a:rPr lang="en-US" sz="3000" dirty="0" err="1">
                <a:cs typeface="Calibri"/>
              </a:rPr>
              <a:t>continuación</a:t>
            </a:r>
            <a:r>
              <a:rPr lang="en-US" sz="3000" dirty="0">
                <a:cs typeface="Calibri"/>
              </a:rPr>
              <a:t> se </a:t>
            </a:r>
            <a:r>
              <a:rPr lang="en-US" sz="3000" dirty="0" err="1">
                <a:cs typeface="Calibri"/>
              </a:rPr>
              <a:t>muestra</a:t>
            </a:r>
            <a:r>
              <a:rPr lang="en-US" sz="3000" dirty="0">
                <a:cs typeface="Calibri"/>
              </a:rPr>
              <a:t> una </a:t>
            </a:r>
            <a:r>
              <a:rPr lang="en-US" sz="3000" dirty="0" err="1">
                <a:cs typeface="Calibri"/>
              </a:rPr>
              <a:t>situación</a:t>
            </a:r>
            <a:r>
              <a:rPr lang="en-US" sz="3000" dirty="0">
                <a:cs typeface="Calibri"/>
              </a:rPr>
              <a:t> con el </a:t>
            </a:r>
            <a:r>
              <a:rPr lang="en-US" sz="3000" dirty="0" err="1">
                <a:cs typeface="Calibri"/>
              </a:rPr>
              <a:t>cálculo</a:t>
            </a:r>
            <a:r>
              <a:rPr lang="en-US" sz="3000" dirty="0">
                <a:cs typeface="Calibri"/>
              </a:rPr>
              <a:t> del </a:t>
            </a:r>
            <a:r>
              <a:rPr lang="en-US" sz="3000" dirty="0" err="1">
                <a:cs typeface="Calibri"/>
              </a:rPr>
              <a:t>perímetro</a:t>
            </a:r>
            <a:r>
              <a:rPr lang="en-US" sz="3000" dirty="0">
                <a:cs typeface="Calibri"/>
              </a:rPr>
              <a:t> de un </a:t>
            </a:r>
            <a:r>
              <a:rPr lang="en-US" sz="3000" dirty="0" err="1">
                <a:cs typeface="Calibri"/>
              </a:rPr>
              <a:t>rectángulo</a:t>
            </a:r>
            <a:r>
              <a:rPr lang="en-US" sz="3000" dirty="0">
                <a:cs typeface="Calibri"/>
              </a:rPr>
              <a:t>. En el </a:t>
            </a:r>
            <a:r>
              <a:rPr lang="en-US" sz="3000" dirty="0" err="1">
                <a:cs typeface="Calibri"/>
              </a:rPr>
              <a:t>encontrarás</a:t>
            </a:r>
            <a:r>
              <a:rPr lang="en-US" sz="3000" dirty="0">
                <a:cs typeface="Calibri"/>
              </a:rPr>
              <a:t> </a:t>
            </a:r>
            <a:r>
              <a:rPr lang="en-US" sz="3000" dirty="0" err="1">
                <a:cs typeface="Calibri"/>
              </a:rPr>
              <a:t>números</a:t>
            </a:r>
            <a:r>
              <a:rPr lang="en-US" sz="3000" dirty="0">
                <a:cs typeface="Calibri"/>
              </a:rPr>
              <a:t>, </a:t>
            </a:r>
            <a:r>
              <a:rPr lang="en-US" sz="3000" dirty="0" err="1">
                <a:cs typeface="Calibri"/>
              </a:rPr>
              <a:t>letras</a:t>
            </a:r>
            <a:r>
              <a:rPr lang="en-US" sz="3000" dirty="0">
                <a:cs typeface="Calibri"/>
              </a:rPr>
              <a:t> y </a:t>
            </a:r>
            <a:r>
              <a:rPr lang="en-US" sz="3000" dirty="0" err="1">
                <a:cs typeface="Calibri"/>
              </a:rPr>
              <a:t>operaciones</a:t>
            </a:r>
            <a:r>
              <a:rPr lang="en-US" sz="3000" dirty="0">
                <a:cs typeface="Calibri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969202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759982-ECC5-4DDF-86D0-95D058DAD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0694" cy="1339940"/>
          </a:xfrm>
        </p:spPr>
        <p:txBody>
          <a:bodyPr/>
          <a:lstStyle/>
          <a:p>
            <a:r>
              <a:rPr lang="en-US" dirty="0">
                <a:cs typeface="Calibri Light"/>
              </a:rPr>
              <a:t>¿</a:t>
            </a:r>
            <a:r>
              <a:rPr lang="en-US" dirty="0" err="1">
                <a:cs typeface="Calibri Light"/>
              </a:rPr>
              <a:t>Cómo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obtengo</a:t>
            </a:r>
            <a:r>
              <a:rPr lang="en-US" dirty="0">
                <a:cs typeface="Calibri Light"/>
              </a:rPr>
              <a:t> el </a:t>
            </a:r>
            <a:r>
              <a:rPr lang="en-US" dirty="0" err="1">
                <a:cs typeface="Calibri Light"/>
              </a:rPr>
              <a:t>perímetro</a:t>
            </a:r>
            <a:r>
              <a:rPr lang="en-US" dirty="0">
                <a:cs typeface="Calibri Light"/>
              </a:rPr>
              <a:t> de un </a:t>
            </a:r>
            <a:r>
              <a:rPr lang="en-US" dirty="0" err="1">
                <a:cs typeface="Calibri Light"/>
              </a:rPr>
              <a:t>rectángulo</a:t>
            </a:r>
            <a:r>
              <a:rPr lang="en-US" dirty="0">
                <a:cs typeface="Calibri Light"/>
              </a:rPr>
              <a:t>?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91E77A-704A-4099-ABD3-29B175B8B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SUMANDO TODOS SUS LADOS. EJEMPLO: 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35A04DBF-2E18-4B7B-A6F7-7D069E718A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8" t="28762" r="37121" b="13740"/>
          <a:stretch/>
        </p:blipFill>
        <p:spPr>
          <a:xfrm>
            <a:off x="900024" y="2657852"/>
            <a:ext cx="5131112" cy="29832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6BBDAA2-C605-4581-9287-CCAD2E3DE393}"/>
              </a:ext>
            </a:extLst>
          </p:cNvPr>
          <p:cNvSpPr txBox="1"/>
          <p:nvPr/>
        </p:nvSpPr>
        <p:spPr>
          <a:xfrm>
            <a:off x="6909758" y="3516702"/>
            <a:ext cx="344769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18 </a:t>
            </a:r>
            <a:r>
              <a:rPr lang="en-US" b="1" dirty="0"/>
              <a:t>cm</a:t>
            </a:r>
            <a:r>
              <a:rPr lang="en-US" dirty="0"/>
              <a:t>+12</a:t>
            </a:r>
            <a:r>
              <a:rPr lang="en-US" b="1" dirty="0"/>
              <a:t>cm</a:t>
            </a:r>
            <a:r>
              <a:rPr lang="en-US" dirty="0"/>
              <a:t>+18</a:t>
            </a:r>
            <a:r>
              <a:rPr lang="en-US" b="1" dirty="0"/>
              <a:t>cm</a:t>
            </a:r>
            <a:r>
              <a:rPr lang="en-US" dirty="0"/>
              <a:t>´12</a:t>
            </a:r>
            <a:r>
              <a:rPr lang="en-US" b="1" dirty="0"/>
              <a:t>cm</a:t>
            </a:r>
            <a:r>
              <a:rPr lang="en-US" dirty="0"/>
              <a:t> = </a:t>
            </a:r>
            <a:r>
              <a:rPr lang="en-US" b="1" dirty="0"/>
              <a:t>60 cm</a:t>
            </a:r>
          </a:p>
        </p:txBody>
      </p:sp>
    </p:spTree>
    <p:extLst>
      <p:ext uri="{BB962C8B-B14F-4D97-AF65-F5344CB8AC3E}">
        <p14:creationId xmlns:p14="http://schemas.microsoft.com/office/powerpoint/2010/main" val="151104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662DCA-97B0-4DD2-AED5-76BAFCD62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Según</a:t>
            </a:r>
            <a:r>
              <a:rPr lang="en-US" dirty="0">
                <a:cs typeface="Calibri Light"/>
              </a:rPr>
              <a:t> el </a:t>
            </a:r>
            <a:r>
              <a:rPr lang="en-US" dirty="0" err="1">
                <a:cs typeface="Calibri Light"/>
              </a:rPr>
              <a:t>ejemplo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desarrolla</a:t>
            </a:r>
            <a:r>
              <a:rPr lang="en-US" dirty="0">
                <a:cs typeface="Calibri Light"/>
              </a:rPr>
              <a:t> en </a:t>
            </a:r>
            <a:r>
              <a:rPr lang="en-US" dirty="0" err="1">
                <a:cs typeface="Calibri Light"/>
              </a:rPr>
              <a:t>tu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cuaderno</a:t>
            </a:r>
            <a:r>
              <a:rPr lang="en-US" dirty="0">
                <a:cs typeface="Calibri Light"/>
              </a:rPr>
              <a:t> los </a:t>
            </a:r>
            <a:r>
              <a:rPr lang="en-US" dirty="0" err="1">
                <a:cs typeface="Calibri Light"/>
              </a:rPr>
              <a:t>siguientes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ejercicios</a:t>
            </a:r>
            <a:r>
              <a:rPr lang="en-US" dirty="0">
                <a:cs typeface="Calibri Light"/>
              </a:rPr>
              <a:t> (</a:t>
            </a:r>
            <a:r>
              <a:rPr lang="en-US" dirty="0" err="1">
                <a:cs typeface="Calibri Light"/>
              </a:rPr>
              <a:t>calcula</a:t>
            </a:r>
            <a:r>
              <a:rPr lang="en-US" dirty="0">
                <a:cs typeface="Calibri Light"/>
              </a:rPr>
              <a:t> </a:t>
            </a:r>
            <a:r>
              <a:rPr lang="en-US" dirty="0" err="1" smtClean="0">
                <a:cs typeface="Calibri Light"/>
              </a:rPr>
              <a:t>perímetro</a:t>
            </a:r>
            <a:r>
              <a:rPr lang="en-US" dirty="0">
                <a:cs typeface="Calibri Light"/>
              </a:rPr>
              <a:t>).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594EAC2-0F4E-43F0-B57D-A371E7695885}"/>
              </a:ext>
            </a:extLst>
          </p:cNvPr>
          <p:cNvSpPr/>
          <p:nvPr/>
        </p:nvSpPr>
        <p:spPr>
          <a:xfrm>
            <a:off x="1339971" y="2267309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983C884-198F-4400-9741-60C7809F175E}"/>
              </a:ext>
            </a:extLst>
          </p:cNvPr>
          <p:cNvSpPr/>
          <p:nvPr/>
        </p:nvSpPr>
        <p:spPr>
          <a:xfrm>
            <a:off x="1339970" y="4567686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4A50F02-44FE-4D2E-BE3C-36A2D982F497}"/>
              </a:ext>
            </a:extLst>
          </p:cNvPr>
          <p:cNvSpPr/>
          <p:nvPr/>
        </p:nvSpPr>
        <p:spPr>
          <a:xfrm>
            <a:off x="7090914" y="4524554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12A1DD3-F4D5-48C3-8466-0800D62E3B5A}"/>
              </a:ext>
            </a:extLst>
          </p:cNvPr>
          <p:cNvSpPr/>
          <p:nvPr/>
        </p:nvSpPr>
        <p:spPr>
          <a:xfrm>
            <a:off x="7090914" y="2367950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F2408A2-C547-4599-9F45-3FCBC0E3FA4C}"/>
              </a:ext>
            </a:extLst>
          </p:cNvPr>
          <p:cNvSpPr txBox="1"/>
          <p:nvPr/>
        </p:nvSpPr>
        <p:spPr>
          <a:xfrm>
            <a:off x="2365615" y="1905539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10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1A04E16-FE62-4C0A-8A7A-0727EBD5D5FC}"/>
              </a:ext>
            </a:extLst>
          </p:cNvPr>
          <p:cNvSpPr txBox="1"/>
          <p:nvPr/>
        </p:nvSpPr>
        <p:spPr>
          <a:xfrm>
            <a:off x="4177162" y="2638784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5x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1ACF866-C2F2-43AF-81FB-31F909AC57AC}"/>
              </a:ext>
            </a:extLst>
          </p:cNvPr>
          <p:cNvSpPr txBox="1"/>
          <p:nvPr/>
        </p:nvSpPr>
        <p:spPr>
          <a:xfrm>
            <a:off x="697841" y="5011048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6u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E3C175A-E196-4321-AA05-DC26192BDE97}"/>
              </a:ext>
            </a:extLst>
          </p:cNvPr>
          <p:cNvSpPr txBox="1"/>
          <p:nvPr/>
        </p:nvSpPr>
        <p:spPr>
          <a:xfrm>
            <a:off x="2293727" y="5816180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15u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8B58F9E-B3AD-47A9-84DA-BD050C5B2E8A}"/>
              </a:ext>
            </a:extLst>
          </p:cNvPr>
          <p:cNvSpPr txBox="1"/>
          <p:nvPr/>
        </p:nvSpPr>
        <p:spPr>
          <a:xfrm>
            <a:off x="6376898" y="2710671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6m</a:t>
            </a:r>
            <a:endParaRPr lang="en-US" dirty="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CF16E80-9045-48FF-940F-D0726225460A}"/>
              </a:ext>
            </a:extLst>
          </p:cNvPr>
          <p:cNvSpPr txBox="1"/>
          <p:nvPr/>
        </p:nvSpPr>
        <p:spPr>
          <a:xfrm>
            <a:off x="8116557" y="2006180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9m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3769766-44CB-48B2-9AD3-ED0E9C12B2A0}"/>
              </a:ext>
            </a:extLst>
          </p:cNvPr>
          <p:cNvSpPr txBox="1"/>
          <p:nvPr/>
        </p:nvSpPr>
        <p:spPr>
          <a:xfrm>
            <a:off x="8116558" y="5773048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22cb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53F2BBC-F61C-4FB9-B6A2-0946F86F7ACF}"/>
              </a:ext>
            </a:extLst>
          </p:cNvPr>
          <p:cNvSpPr txBox="1"/>
          <p:nvPr/>
        </p:nvSpPr>
        <p:spPr>
          <a:xfrm>
            <a:off x="9971238" y="4838520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11 </a:t>
            </a:r>
            <a:r>
              <a:rPr lang="en-US" dirty="0" err="1"/>
              <a:t>cb</a:t>
            </a:r>
          </a:p>
        </p:txBody>
      </p:sp>
    </p:spTree>
    <p:extLst>
      <p:ext uri="{BB962C8B-B14F-4D97-AF65-F5344CB8AC3E}">
        <p14:creationId xmlns:p14="http://schemas.microsoft.com/office/powerpoint/2010/main" val="157744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FB7934-FD7F-4A66-8EF7-C7B1E439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¿</a:t>
            </a:r>
            <a:r>
              <a:rPr lang="en-US" dirty="0" err="1">
                <a:cs typeface="Calibri Light"/>
              </a:rPr>
              <a:t>Cómo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obtengo</a:t>
            </a:r>
            <a:r>
              <a:rPr lang="en-US" dirty="0">
                <a:cs typeface="Calibri Light"/>
              </a:rPr>
              <a:t> el </a:t>
            </a:r>
            <a:r>
              <a:rPr lang="en-US" dirty="0" err="1">
                <a:cs typeface="Calibri Light"/>
              </a:rPr>
              <a:t>área</a:t>
            </a:r>
            <a:r>
              <a:rPr lang="en-US" dirty="0">
                <a:cs typeface="Calibri Light"/>
              </a:rPr>
              <a:t> de un </a:t>
            </a:r>
            <a:r>
              <a:rPr lang="en-US" dirty="0" err="1">
                <a:cs typeface="Calibri Light"/>
              </a:rPr>
              <a:t>rectángulo</a:t>
            </a:r>
            <a:r>
              <a:rPr lang="en-US" dirty="0">
                <a:cs typeface="Calibri Ligh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177BAF-F5B8-46B9-9FF7-B394AAE65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Multiplicando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largo por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alto. </a:t>
            </a:r>
            <a:r>
              <a:rPr lang="en-US" dirty="0" err="1">
                <a:cs typeface="Calibri"/>
              </a:rPr>
              <a:t>Ejemplo</a:t>
            </a:r>
            <a:r>
              <a:rPr lang="en-US" dirty="0">
                <a:cs typeface="Calibri"/>
              </a:rPr>
              <a:t>: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4E1837A-EC9D-4EB3-9E1E-07B0BF93C7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8" t="28762" r="37121" b="13740"/>
          <a:stretch/>
        </p:blipFill>
        <p:spPr>
          <a:xfrm>
            <a:off x="1230703" y="2686607"/>
            <a:ext cx="5131112" cy="29832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A50D912-D7A1-4F60-9794-186580D65109}"/>
              </a:ext>
            </a:extLst>
          </p:cNvPr>
          <p:cNvSpPr txBox="1"/>
          <p:nvPr/>
        </p:nvSpPr>
        <p:spPr>
          <a:xfrm>
            <a:off x="7010400" y="2639683"/>
            <a:ext cx="4367841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18 cm x 12 cm = 216 cm2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Al </a:t>
            </a:r>
            <a:r>
              <a:rPr lang="en-US" dirty="0" err="1">
                <a:cs typeface="Calibri"/>
              </a:rPr>
              <a:t>obtener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área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resultado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siempre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será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elevado</a:t>
            </a:r>
            <a:r>
              <a:rPr lang="en-US" dirty="0">
                <a:cs typeface="Calibri"/>
              </a:rPr>
              <a:t> al </a:t>
            </a:r>
            <a:r>
              <a:rPr lang="en-US" dirty="0" err="1">
                <a:cs typeface="Calibri"/>
              </a:rPr>
              <a:t>cuadrado</a:t>
            </a:r>
            <a:r>
              <a:rPr lang="en-US" dirty="0">
                <a:cs typeface="Calibri"/>
              </a:rPr>
              <a:t> es </a:t>
            </a:r>
            <a:r>
              <a:rPr lang="en-US" dirty="0" err="1">
                <a:cs typeface="Calibri"/>
              </a:rPr>
              <a:t>decir</a:t>
            </a:r>
            <a:r>
              <a:rPr lang="en-US" dirty="0">
                <a:cs typeface="Calibri"/>
              </a:rPr>
              <a:t> a 2 .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="" xmlns:a16="http://schemas.microsoft.com/office/drawing/2014/main" id="{DC9B8A32-7CCC-4F3C-BA6C-259FED0D86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51" t="43089" r="86499" b="41057"/>
          <a:stretch/>
        </p:blipFill>
        <p:spPr>
          <a:xfrm>
            <a:off x="8778816" y="4181851"/>
            <a:ext cx="919989" cy="136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046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662DCA-97B0-4DD2-AED5-76BAFCD62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Según</a:t>
            </a:r>
            <a:r>
              <a:rPr lang="en-US" dirty="0">
                <a:cs typeface="Calibri Light"/>
              </a:rPr>
              <a:t> el </a:t>
            </a:r>
            <a:r>
              <a:rPr lang="en-US" dirty="0" err="1">
                <a:cs typeface="Calibri Light"/>
              </a:rPr>
              <a:t>ejemplo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desarrolla</a:t>
            </a:r>
            <a:r>
              <a:rPr lang="en-US" dirty="0">
                <a:cs typeface="Calibri Light"/>
              </a:rPr>
              <a:t> en </a:t>
            </a:r>
            <a:r>
              <a:rPr lang="en-US" dirty="0" err="1">
                <a:cs typeface="Calibri Light"/>
              </a:rPr>
              <a:t>tu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cuaderno</a:t>
            </a:r>
            <a:r>
              <a:rPr lang="en-US" dirty="0">
                <a:cs typeface="Calibri Light"/>
              </a:rPr>
              <a:t> los </a:t>
            </a:r>
            <a:r>
              <a:rPr lang="en-US" dirty="0" err="1">
                <a:cs typeface="Calibri Light"/>
              </a:rPr>
              <a:t>siguientes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ejercicios</a:t>
            </a:r>
            <a:r>
              <a:rPr lang="en-US" dirty="0">
                <a:cs typeface="Calibri Light"/>
              </a:rPr>
              <a:t> (</a:t>
            </a:r>
            <a:r>
              <a:rPr lang="en-US" dirty="0" err="1">
                <a:cs typeface="Calibri Light"/>
              </a:rPr>
              <a:t>calcula</a:t>
            </a:r>
            <a:r>
              <a:rPr lang="en-US" dirty="0">
                <a:cs typeface="Calibri Light"/>
              </a:rPr>
              <a:t> el </a:t>
            </a:r>
            <a:r>
              <a:rPr lang="en-US" dirty="0" err="1">
                <a:cs typeface="Calibri Light"/>
              </a:rPr>
              <a:t>área</a:t>
            </a:r>
            <a:r>
              <a:rPr lang="en-US" dirty="0">
                <a:cs typeface="Calibri Light"/>
              </a:rPr>
              <a:t>).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594EAC2-0F4E-43F0-B57D-A371E7695885}"/>
              </a:ext>
            </a:extLst>
          </p:cNvPr>
          <p:cNvSpPr/>
          <p:nvPr/>
        </p:nvSpPr>
        <p:spPr>
          <a:xfrm>
            <a:off x="1339971" y="2267309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983C884-198F-4400-9741-60C7809F175E}"/>
              </a:ext>
            </a:extLst>
          </p:cNvPr>
          <p:cNvSpPr/>
          <p:nvPr/>
        </p:nvSpPr>
        <p:spPr>
          <a:xfrm>
            <a:off x="1339970" y="4567686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4A50F02-44FE-4D2E-BE3C-36A2D982F497}"/>
              </a:ext>
            </a:extLst>
          </p:cNvPr>
          <p:cNvSpPr/>
          <p:nvPr/>
        </p:nvSpPr>
        <p:spPr>
          <a:xfrm>
            <a:off x="7090914" y="4524554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12A1DD3-F4D5-48C3-8466-0800D62E3B5A}"/>
              </a:ext>
            </a:extLst>
          </p:cNvPr>
          <p:cNvSpPr/>
          <p:nvPr/>
        </p:nvSpPr>
        <p:spPr>
          <a:xfrm>
            <a:off x="7090914" y="2367950"/>
            <a:ext cx="2760451" cy="125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F2408A2-C547-4599-9F45-3FCBC0E3FA4C}"/>
              </a:ext>
            </a:extLst>
          </p:cNvPr>
          <p:cNvSpPr txBox="1"/>
          <p:nvPr/>
        </p:nvSpPr>
        <p:spPr>
          <a:xfrm>
            <a:off x="2365615" y="1905539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14 </a:t>
            </a:r>
            <a:r>
              <a:rPr lang="en-US" dirty="0" err="1"/>
              <a:t>xz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1A04E16-FE62-4C0A-8A7A-0727EBD5D5FC}"/>
              </a:ext>
            </a:extLst>
          </p:cNvPr>
          <p:cNvSpPr txBox="1"/>
          <p:nvPr/>
        </p:nvSpPr>
        <p:spPr>
          <a:xfrm>
            <a:off x="4177162" y="2638784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9xz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1ACF866-C2F2-43AF-81FB-31F909AC57AC}"/>
              </a:ext>
            </a:extLst>
          </p:cNvPr>
          <p:cNvSpPr txBox="1"/>
          <p:nvPr/>
        </p:nvSpPr>
        <p:spPr>
          <a:xfrm>
            <a:off x="697841" y="5011048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7u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E3C175A-E196-4321-AA05-DC26192BDE97}"/>
              </a:ext>
            </a:extLst>
          </p:cNvPr>
          <p:cNvSpPr txBox="1"/>
          <p:nvPr/>
        </p:nvSpPr>
        <p:spPr>
          <a:xfrm>
            <a:off x="2293727" y="5816180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11u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8B58F9E-B3AD-47A9-84DA-BD050C5B2E8A}"/>
              </a:ext>
            </a:extLst>
          </p:cNvPr>
          <p:cNvSpPr txBox="1"/>
          <p:nvPr/>
        </p:nvSpPr>
        <p:spPr>
          <a:xfrm>
            <a:off x="6376898" y="2710671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10mt</a:t>
            </a:r>
            <a:endParaRPr lang="en-US" dirty="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CF16E80-9045-48FF-940F-D0726225460A}"/>
              </a:ext>
            </a:extLst>
          </p:cNvPr>
          <p:cNvSpPr txBox="1"/>
          <p:nvPr/>
        </p:nvSpPr>
        <p:spPr>
          <a:xfrm>
            <a:off x="8116557" y="2006180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20mt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3769766-44CB-48B2-9AD3-ED0E9C12B2A0}"/>
              </a:ext>
            </a:extLst>
          </p:cNvPr>
          <p:cNvSpPr txBox="1"/>
          <p:nvPr/>
        </p:nvSpPr>
        <p:spPr>
          <a:xfrm>
            <a:off x="8116558" y="5773048"/>
            <a:ext cx="730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8 </a:t>
            </a:r>
            <a:r>
              <a:rPr lang="en-US" dirty="0" err="1"/>
              <a:t>mn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53F2BBC-F61C-4FB9-B6A2-0946F86F7ACF}"/>
              </a:ext>
            </a:extLst>
          </p:cNvPr>
          <p:cNvSpPr txBox="1"/>
          <p:nvPr/>
        </p:nvSpPr>
        <p:spPr>
          <a:xfrm>
            <a:off x="9971238" y="4838520"/>
            <a:ext cx="73037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19 </a:t>
            </a:r>
            <a:r>
              <a:rPr lang="en-US" dirty="0" err="1"/>
              <a:t>mn</a:t>
            </a:r>
            <a:endParaRPr lang="en-US" dirty="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133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121</Words>
  <Application>Microsoft Office PowerPoint</Application>
  <PresentationFormat>Panorámica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"Área y perímetro de un rectángulo"</vt:lpstr>
      <vt:lpstr>Expresión algebraica :</vt:lpstr>
      <vt:lpstr>¿Cómo obtengo el perímetro de un rectángulo?</vt:lpstr>
      <vt:lpstr>Según el ejemplo desarrolla en tu cuaderno los siguientes ejercicios (calcula perímetro). </vt:lpstr>
      <vt:lpstr>¿Cómo obtengo el área de un rectángulo?</vt:lpstr>
      <vt:lpstr>Según el ejemplo desarrolla en tu cuaderno los siguientes ejercicios (calcula el área).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UTP</dc:creator>
  <cp:lastModifiedBy>Cuenta Microsoft</cp:lastModifiedBy>
  <cp:revision>252</cp:revision>
  <dcterms:created xsi:type="dcterms:W3CDTF">2020-06-29T19:55:36Z</dcterms:created>
  <dcterms:modified xsi:type="dcterms:W3CDTF">2020-07-05T15:37:14Z</dcterms:modified>
</cp:coreProperties>
</file>