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D37DF3-D1BB-4023-8C44-DC363297BD0E}" v="1060" dt="2020-06-29T19:42:59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Ines Vega Yefi" userId="8c8a49407c52941a" providerId="Windows Live" clId="Web-{98D37DF3-D1BB-4023-8C44-DC363297BD0E}"/>
    <pc:docChg chg="addSld modSld sldOrd">
      <pc:chgData name="Maria Ines Vega Yefi" userId="8c8a49407c52941a" providerId="Windows Live" clId="Web-{98D37DF3-D1BB-4023-8C44-DC363297BD0E}" dt="2020-06-29T19:42:58.749" v="1046" actId="20577"/>
      <pc:docMkLst>
        <pc:docMk/>
      </pc:docMkLst>
      <pc:sldChg chg="modSp">
        <pc:chgData name="Maria Ines Vega Yefi" userId="8c8a49407c52941a" providerId="Windows Live" clId="Web-{98D37DF3-D1BB-4023-8C44-DC363297BD0E}" dt="2020-06-29T19:21:56.580" v="74" actId="20577"/>
        <pc:sldMkLst>
          <pc:docMk/>
          <pc:sldMk cId="128632686" sldId="256"/>
        </pc:sldMkLst>
        <pc:spChg chg="mod">
          <ac:chgData name="Maria Ines Vega Yefi" userId="8c8a49407c52941a" providerId="Windows Live" clId="Web-{98D37DF3-D1BB-4023-8C44-DC363297BD0E}" dt="2020-06-29T19:21:39.564" v="27" actId="14100"/>
          <ac:spMkLst>
            <pc:docMk/>
            <pc:sldMk cId="128632686" sldId="256"/>
            <ac:spMk id="2" creationId="{00000000-0000-0000-0000-000000000000}"/>
          </ac:spMkLst>
        </pc:spChg>
        <pc:spChg chg="mod">
          <ac:chgData name="Maria Ines Vega Yefi" userId="8c8a49407c52941a" providerId="Windows Live" clId="Web-{98D37DF3-D1BB-4023-8C44-DC363297BD0E}" dt="2020-06-29T19:21:56.580" v="74" actId="20577"/>
          <ac:spMkLst>
            <pc:docMk/>
            <pc:sldMk cId="128632686" sldId="256"/>
            <ac:spMk id="3" creationId="{00000000-0000-0000-0000-000000000000}"/>
          </ac:spMkLst>
        </pc:spChg>
      </pc:sldChg>
      <pc:sldChg chg="addSp delSp modSp new">
        <pc:chgData name="Maria Ines Vega Yefi" userId="8c8a49407c52941a" providerId="Windows Live" clId="Web-{98D37DF3-D1BB-4023-8C44-DC363297BD0E}" dt="2020-06-29T19:25:58.995" v="115" actId="1076"/>
        <pc:sldMkLst>
          <pc:docMk/>
          <pc:sldMk cId="3786463551" sldId="257"/>
        </pc:sldMkLst>
        <pc:spChg chg="mod">
          <ac:chgData name="Maria Ines Vega Yefi" userId="8c8a49407c52941a" providerId="Windows Live" clId="Web-{98D37DF3-D1BB-4023-8C44-DC363297BD0E}" dt="2020-06-29T19:25:58.995" v="115" actId="1076"/>
          <ac:spMkLst>
            <pc:docMk/>
            <pc:sldMk cId="3786463551" sldId="257"/>
            <ac:spMk id="2" creationId="{40DB3DAE-8F93-44F9-BA0E-B67362FBDD57}"/>
          </ac:spMkLst>
        </pc:spChg>
        <pc:spChg chg="del">
          <ac:chgData name="Maria Ines Vega Yefi" userId="8c8a49407c52941a" providerId="Windows Live" clId="Web-{98D37DF3-D1BB-4023-8C44-DC363297BD0E}" dt="2020-06-29T19:25:03.227" v="107"/>
          <ac:spMkLst>
            <pc:docMk/>
            <pc:sldMk cId="3786463551" sldId="257"/>
            <ac:spMk id="3" creationId="{E9408F18-37B8-47B8-A022-1EA01CFB78C1}"/>
          </ac:spMkLst>
        </pc:spChg>
        <pc:picChg chg="add mod modCrop">
          <ac:chgData name="Maria Ines Vega Yefi" userId="8c8a49407c52941a" providerId="Windows Live" clId="Web-{98D37DF3-D1BB-4023-8C44-DC363297BD0E}" dt="2020-06-29T19:25:56.245" v="114" actId="1076"/>
          <ac:picMkLst>
            <pc:docMk/>
            <pc:sldMk cId="3786463551" sldId="257"/>
            <ac:picMk id="4" creationId="{4887FAD3-8E03-464A-A3B4-B16B3FC75864}"/>
          </ac:picMkLst>
        </pc:picChg>
      </pc:sldChg>
      <pc:sldChg chg="addSp delSp modSp new">
        <pc:chgData name="Maria Ines Vega Yefi" userId="8c8a49407c52941a" providerId="Windows Live" clId="Web-{98D37DF3-D1BB-4023-8C44-DC363297BD0E}" dt="2020-06-29T19:32:17.727" v="471" actId="20577"/>
        <pc:sldMkLst>
          <pc:docMk/>
          <pc:sldMk cId="3399589359" sldId="258"/>
        </pc:sldMkLst>
        <pc:spChg chg="mod">
          <ac:chgData name="Maria Ines Vega Yefi" userId="8c8a49407c52941a" providerId="Windows Live" clId="Web-{98D37DF3-D1BB-4023-8C44-DC363297BD0E}" dt="2020-06-29T19:27:56.655" v="145" actId="20577"/>
          <ac:spMkLst>
            <pc:docMk/>
            <pc:sldMk cId="3399589359" sldId="258"/>
            <ac:spMk id="2" creationId="{E27F1205-8221-4979-9D79-F434744E5C82}"/>
          </ac:spMkLst>
        </pc:spChg>
        <pc:spChg chg="mod">
          <ac:chgData name="Maria Ines Vega Yefi" userId="8c8a49407c52941a" providerId="Windows Live" clId="Web-{98D37DF3-D1BB-4023-8C44-DC363297BD0E}" dt="2020-06-29T19:32:17.727" v="471" actId="20577"/>
          <ac:spMkLst>
            <pc:docMk/>
            <pc:sldMk cId="3399589359" sldId="258"/>
            <ac:spMk id="3" creationId="{476861DA-2F27-44B3-A059-D48F99E90230}"/>
          </ac:spMkLst>
        </pc:spChg>
        <pc:picChg chg="add del mod modCrop">
          <ac:chgData name="Maria Ines Vega Yefi" userId="8c8a49407c52941a" providerId="Windows Live" clId="Web-{98D37DF3-D1BB-4023-8C44-DC363297BD0E}" dt="2020-06-29T19:31:18.678" v="390"/>
          <ac:picMkLst>
            <pc:docMk/>
            <pc:sldMk cId="3399589359" sldId="258"/>
            <ac:picMk id="4" creationId="{58405B18-B125-494D-B79D-4C76D0BCC1C8}"/>
          </ac:picMkLst>
        </pc:picChg>
      </pc:sldChg>
      <pc:sldChg chg="addSp delSp modSp new">
        <pc:chgData name="Maria Ines Vega Yefi" userId="8c8a49407c52941a" providerId="Windows Live" clId="Web-{98D37DF3-D1BB-4023-8C44-DC363297BD0E}" dt="2020-06-29T19:42:58.749" v="1045" actId="20577"/>
        <pc:sldMkLst>
          <pc:docMk/>
          <pc:sldMk cId="535099807" sldId="259"/>
        </pc:sldMkLst>
        <pc:spChg chg="mod">
          <ac:chgData name="Maria Ines Vega Yefi" userId="8c8a49407c52941a" providerId="Windows Live" clId="Web-{98D37DF3-D1BB-4023-8C44-DC363297BD0E}" dt="2020-06-29T19:35:19.717" v="557" actId="20577"/>
          <ac:spMkLst>
            <pc:docMk/>
            <pc:sldMk cId="535099807" sldId="259"/>
            <ac:spMk id="2" creationId="{1D368DF7-8725-4E12-8432-D555C62475F9}"/>
          </ac:spMkLst>
        </pc:spChg>
        <pc:spChg chg="del">
          <ac:chgData name="Maria Ines Vega Yefi" userId="8c8a49407c52941a" providerId="Windows Live" clId="Web-{98D37DF3-D1BB-4023-8C44-DC363297BD0E}" dt="2020-06-29T19:35:23.202" v="560"/>
          <ac:spMkLst>
            <pc:docMk/>
            <pc:sldMk cId="535099807" sldId="259"/>
            <ac:spMk id="3" creationId="{2D893C86-EE1F-4C45-A087-6ADF1C764A5A}"/>
          </ac:spMkLst>
        </pc:spChg>
        <pc:spChg chg="add mod">
          <ac:chgData name="Maria Ines Vega Yefi" userId="8c8a49407c52941a" providerId="Windows Live" clId="Web-{98D37DF3-D1BB-4023-8C44-DC363297BD0E}" dt="2020-06-29T19:40:33.510" v="1010" actId="20577"/>
          <ac:spMkLst>
            <pc:docMk/>
            <pc:sldMk cId="535099807" sldId="259"/>
            <ac:spMk id="5" creationId="{2FA7C6C4-70C9-43B5-96EC-1785ABE8D66C}"/>
          </ac:spMkLst>
        </pc:spChg>
        <pc:spChg chg="add mod">
          <ac:chgData name="Maria Ines Vega Yefi" userId="8c8a49407c52941a" providerId="Windows Live" clId="Web-{98D37DF3-D1BB-4023-8C44-DC363297BD0E}" dt="2020-06-29T19:42:05.310" v="1022" actId="1076"/>
          <ac:spMkLst>
            <pc:docMk/>
            <pc:sldMk cId="535099807" sldId="259"/>
            <ac:spMk id="6" creationId="{B8724912-53CA-4FB7-9B0F-4A05A38AF738}"/>
          </ac:spMkLst>
        </pc:spChg>
        <pc:spChg chg="add mod">
          <ac:chgData name="Maria Ines Vega Yefi" userId="8c8a49407c52941a" providerId="Windows Live" clId="Web-{98D37DF3-D1BB-4023-8C44-DC363297BD0E}" dt="2020-06-29T19:42:26.748" v="1029" actId="20577"/>
          <ac:spMkLst>
            <pc:docMk/>
            <pc:sldMk cId="535099807" sldId="259"/>
            <ac:spMk id="7" creationId="{FA3CD0D9-322D-4F1C-8202-A4FCD1C8D11E}"/>
          </ac:spMkLst>
        </pc:spChg>
        <pc:spChg chg="add mod">
          <ac:chgData name="Maria Ines Vega Yefi" userId="8c8a49407c52941a" providerId="Windows Live" clId="Web-{98D37DF3-D1BB-4023-8C44-DC363297BD0E}" dt="2020-06-29T19:42:44.545" v="1038" actId="20577"/>
          <ac:spMkLst>
            <pc:docMk/>
            <pc:sldMk cId="535099807" sldId="259"/>
            <ac:spMk id="8" creationId="{C7FF5FDD-57CC-45C8-803B-C760DA5FEE5C}"/>
          </ac:spMkLst>
        </pc:spChg>
        <pc:spChg chg="add mod">
          <ac:chgData name="Maria Ines Vega Yefi" userId="8c8a49407c52941a" providerId="Windows Live" clId="Web-{98D37DF3-D1BB-4023-8C44-DC363297BD0E}" dt="2020-06-29T19:42:58.749" v="1045" actId="20577"/>
          <ac:spMkLst>
            <pc:docMk/>
            <pc:sldMk cId="535099807" sldId="259"/>
            <ac:spMk id="9" creationId="{DA59FF8C-D292-425F-B3C7-7ACCD9A1A975}"/>
          </ac:spMkLst>
        </pc:spChg>
        <pc:picChg chg="add mod modCrop">
          <ac:chgData name="Maria Ines Vega Yefi" userId="8c8a49407c52941a" providerId="Windows Live" clId="Web-{98D37DF3-D1BB-4023-8C44-DC363297BD0E}" dt="2020-06-29T19:36:26.892" v="572" actId="1076"/>
          <ac:picMkLst>
            <pc:docMk/>
            <pc:sldMk cId="535099807" sldId="259"/>
            <ac:picMk id="4" creationId="{E50F9BBC-598D-4A45-994A-771F76D9EBB9}"/>
          </ac:picMkLst>
        </pc:picChg>
      </pc:sldChg>
      <pc:sldChg chg="addSp delSp modSp new ord">
        <pc:chgData name="Maria Ines Vega Yefi" userId="8c8a49407c52941a" providerId="Windows Live" clId="Web-{98D37DF3-D1BB-4023-8C44-DC363297BD0E}" dt="2020-06-29T19:31:36.632" v="395"/>
        <pc:sldMkLst>
          <pc:docMk/>
          <pc:sldMk cId="363967920" sldId="260"/>
        </pc:sldMkLst>
        <pc:spChg chg="del">
          <ac:chgData name="Maria Ines Vega Yefi" userId="8c8a49407c52941a" providerId="Windows Live" clId="Web-{98D37DF3-D1BB-4023-8C44-DC363297BD0E}" dt="2020-06-29T19:31:25.038" v="392"/>
          <ac:spMkLst>
            <pc:docMk/>
            <pc:sldMk cId="363967920" sldId="260"/>
            <ac:spMk id="2" creationId="{350DA7D2-8406-4FF7-9A66-956506651428}"/>
          </ac:spMkLst>
        </pc:spChg>
        <pc:spChg chg="del">
          <ac:chgData name="Maria Ines Vega Yefi" userId="8c8a49407c52941a" providerId="Windows Live" clId="Web-{98D37DF3-D1BB-4023-8C44-DC363297BD0E}" dt="2020-06-29T19:31:22.553" v="391"/>
          <ac:spMkLst>
            <pc:docMk/>
            <pc:sldMk cId="363967920" sldId="260"/>
            <ac:spMk id="3" creationId="{BE876F96-8969-43FD-BC1E-BAC599C24AF5}"/>
          </ac:spMkLst>
        </pc:spChg>
        <pc:picChg chg="add mod ord">
          <ac:chgData name="Maria Ines Vega Yefi" userId="8c8a49407c52941a" providerId="Windows Live" clId="Web-{98D37DF3-D1BB-4023-8C44-DC363297BD0E}" dt="2020-06-29T19:31:31.866" v="394" actId="14100"/>
          <ac:picMkLst>
            <pc:docMk/>
            <pc:sldMk cId="363967920" sldId="260"/>
            <ac:picMk id="4" creationId="{E0A7478A-AB61-4BE4-9BAB-834C382F1658}"/>
          </ac:picMkLst>
        </pc:picChg>
      </pc:sldChg>
      <pc:sldChg chg="new">
        <pc:chgData name="Maria Ines Vega Yefi" userId="8c8a49407c52941a" providerId="Windows Live" clId="Web-{98D37DF3-D1BB-4023-8C44-DC363297BD0E}" dt="2020-06-29T19:22:32.457" v="80"/>
        <pc:sldMkLst>
          <pc:docMk/>
          <pc:sldMk cId="190987094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213" y="802298"/>
            <a:ext cx="9801639" cy="2541431"/>
          </a:xfrm>
        </p:spPr>
        <p:txBody>
          <a:bodyPr/>
          <a:lstStyle/>
          <a:p>
            <a:r>
              <a:rPr lang="en-US" dirty="0"/>
              <a:t>"PATRONES Y </a:t>
            </a:r>
            <a:r>
              <a:rPr lang="en-US" dirty="0" smtClean="0"/>
              <a:t>ÁLGEBRA</a:t>
            </a:r>
            <a:r>
              <a:rPr lang="en-US" dirty="0"/>
              <a:t>"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195" y="5242110"/>
            <a:ext cx="8637072" cy="977621"/>
          </a:xfrm>
        </p:spPr>
        <p:txBody>
          <a:bodyPr vert="horz" lIns="91440" tIns="91440" rIns="91440" bIns="91440" rtlCol="0" anchor="t">
            <a:normAutofit/>
          </a:bodyPr>
          <a:lstStyle/>
          <a:p>
            <a:r>
              <a:rPr lang="en-US" dirty="0" err="1"/>
              <a:t>Profesora</a:t>
            </a:r>
            <a:r>
              <a:rPr lang="en-US" dirty="0"/>
              <a:t>: </a:t>
            </a:r>
            <a:r>
              <a:rPr lang="en-US" dirty="0" err="1"/>
              <a:t>tamara</a:t>
            </a:r>
            <a:r>
              <a:rPr lang="en-US" dirty="0"/>
              <a:t> </a:t>
            </a:r>
            <a:r>
              <a:rPr lang="en-US" dirty="0" err="1"/>
              <a:t>burgos</a:t>
            </a:r>
            <a:r>
              <a:rPr lang="en-US" dirty="0"/>
              <a:t> </a:t>
            </a:r>
            <a:r>
              <a:rPr lang="en-US" dirty="0" err="1"/>
              <a:t>vega</a:t>
            </a:r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DB3DAE-8F93-44F9-BA0E-B67362FBD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390" y="1135198"/>
            <a:ext cx="9603275" cy="1049235"/>
          </a:xfrm>
        </p:spPr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ES UN PATRÓN?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4887FAD3-8E03-464A-A3B4-B16B3FC758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71" t="35128" r="47832" b="49231"/>
          <a:stretch/>
        </p:blipFill>
        <p:spPr>
          <a:xfrm>
            <a:off x="957532" y="2729739"/>
            <a:ext cx="9674766" cy="202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463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F1205-8221-4979-9D79-F434744E5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RELACIONES </a:t>
            </a:r>
            <a:r>
              <a:rPr lang="en-US" dirty="0" smtClean="0"/>
              <a:t>NUMÉRICAS </a:t>
            </a:r>
            <a:r>
              <a:rPr lang="en-US" dirty="0"/>
              <a:t>EN TABLA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6861DA-2F27-44B3-A059-D48F99E90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43845"/>
            <a:ext cx="9445124" cy="3450613"/>
          </a:xfrm>
        </p:spPr>
        <p:txBody>
          <a:bodyPr/>
          <a:lstStyle/>
          <a:p>
            <a:pPr algn="just"/>
            <a:r>
              <a:rPr lang="en-US" sz="2500" dirty="0"/>
              <a:t>Una </a:t>
            </a:r>
            <a:r>
              <a:rPr lang="en-US" sz="2500" dirty="0" err="1"/>
              <a:t>tabla</a:t>
            </a:r>
            <a:r>
              <a:rPr lang="en-US" sz="2500" dirty="0"/>
              <a:t> de </a:t>
            </a:r>
            <a:r>
              <a:rPr lang="en-US" sz="2500" dirty="0" err="1"/>
              <a:t>datos</a:t>
            </a:r>
            <a:r>
              <a:rPr lang="en-US" sz="2500" dirty="0"/>
              <a:t> es de </a:t>
            </a:r>
            <a:r>
              <a:rPr lang="en-US" sz="2500" dirty="0" err="1"/>
              <a:t>mucha</a:t>
            </a:r>
            <a:r>
              <a:rPr lang="en-US" sz="2500" dirty="0"/>
              <a:t> </a:t>
            </a:r>
            <a:r>
              <a:rPr lang="en-US" sz="2500" dirty="0" err="1"/>
              <a:t>utilidad</a:t>
            </a:r>
            <a:r>
              <a:rPr lang="en-US" sz="2500" dirty="0"/>
              <a:t> </a:t>
            </a:r>
            <a:r>
              <a:rPr lang="en-US" sz="2500" dirty="0" err="1"/>
              <a:t>ya</a:t>
            </a:r>
            <a:r>
              <a:rPr lang="en-US" sz="2500" dirty="0"/>
              <a:t> que en </a:t>
            </a:r>
            <a:r>
              <a:rPr lang="en-US" sz="2500" dirty="0" err="1"/>
              <a:t>ellas</a:t>
            </a:r>
            <a:r>
              <a:rPr lang="en-US" sz="2500" dirty="0"/>
              <a:t> </a:t>
            </a:r>
            <a:r>
              <a:rPr lang="en-US" sz="2500" dirty="0" err="1"/>
              <a:t>puedes</a:t>
            </a:r>
            <a:r>
              <a:rPr lang="en-US" sz="2500" dirty="0"/>
              <a:t> </a:t>
            </a:r>
            <a:r>
              <a:rPr lang="en-US" sz="2500" dirty="0" err="1"/>
              <a:t>ordenar</a:t>
            </a:r>
            <a:r>
              <a:rPr lang="en-US" sz="2500" dirty="0"/>
              <a:t> </a:t>
            </a:r>
            <a:r>
              <a:rPr lang="en-US" sz="2500" dirty="0" err="1"/>
              <a:t>toda</a:t>
            </a:r>
            <a:r>
              <a:rPr lang="en-US" sz="2500" dirty="0"/>
              <a:t> la </a:t>
            </a:r>
            <a:r>
              <a:rPr lang="en-US" sz="2500" dirty="0" err="1"/>
              <a:t>infromación</a:t>
            </a:r>
            <a:r>
              <a:rPr lang="en-US" sz="2500" dirty="0"/>
              <a:t> </a:t>
            </a:r>
            <a:r>
              <a:rPr lang="en-US" sz="2500" dirty="0" err="1"/>
              <a:t>numérica</a:t>
            </a:r>
            <a:r>
              <a:rPr lang="en-US" sz="2500" dirty="0"/>
              <a:t> que se </a:t>
            </a:r>
            <a:r>
              <a:rPr lang="en-US" sz="2500" dirty="0" err="1"/>
              <a:t>te</a:t>
            </a:r>
            <a:r>
              <a:rPr lang="en-US" sz="2500" dirty="0"/>
              <a:t> </a:t>
            </a:r>
            <a:r>
              <a:rPr lang="en-US" sz="2500" dirty="0" err="1"/>
              <a:t>vaya</a:t>
            </a:r>
            <a:r>
              <a:rPr lang="en-US" sz="2500" dirty="0"/>
              <a:t> </a:t>
            </a:r>
            <a:r>
              <a:rPr lang="en-US" sz="2500" dirty="0" err="1"/>
              <a:t>entregando</a:t>
            </a:r>
            <a:r>
              <a:rPr lang="en-US" sz="2500" dirty="0"/>
              <a:t>, </a:t>
            </a:r>
            <a:r>
              <a:rPr lang="en-US" sz="2500" dirty="0" err="1"/>
              <a:t>más</a:t>
            </a:r>
            <a:r>
              <a:rPr lang="en-US" sz="2500" dirty="0"/>
              <a:t> </a:t>
            </a:r>
            <a:r>
              <a:rPr lang="en-US" sz="2500" dirty="0" err="1" smtClean="0"/>
              <a:t>aún</a:t>
            </a:r>
            <a:r>
              <a:rPr lang="en-US" sz="2500" dirty="0" smtClean="0"/>
              <a:t> </a:t>
            </a:r>
            <a:r>
              <a:rPr lang="en-US" sz="2500" dirty="0"/>
              <a:t>en </a:t>
            </a:r>
            <a:r>
              <a:rPr lang="en-US" sz="2500" dirty="0" err="1"/>
              <a:t>este</a:t>
            </a:r>
            <a:r>
              <a:rPr lang="en-US" sz="2500" dirty="0"/>
              <a:t> </a:t>
            </a:r>
            <a:r>
              <a:rPr lang="en-US" sz="2500" dirty="0" err="1"/>
              <a:t>contenido</a:t>
            </a:r>
            <a:r>
              <a:rPr lang="en-US" sz="2500" dirty="0"/>
              <a:t>. </a:t>
            </a:r>
            <a:endParaRPr lang="en-US" dirty="0"/>
          </a:p>
          <a:p>
            <a:pPr marL="0" indent="0" algn="just">
              <a:buNone/>
            </a:pPr>
            <a:r>
              <a:rPr lang="en-US" sz="2500" dirty="0"/>
              <a:t> OBSERBA EL EJEMPLO QUE SE MUESTRA EN LA SIGUIENTE DIAPOSITIVA:</a:t>
            </a:r>
          </a:p>
        </p:txBody>
      </p:sp>
    </p:spTree>
    <p:extLst>
      <p:ext uri="{BB962C8B-B14F-4D97-AF65-F5344CB8AC3E}">
        <p14:creationId xmlns:p14="http://schemas.microsoft.com/office/powerpoint/2010/main" val="3399589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E0A7478A-AB61-4BE4-9BAB-834C382F16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957" y="405468"/>
            <a:ext cx="11666934" cy="5060877"/>
          </a:xfrm>
        </p:spPr>
      </p:pic>
    </p:spTree>
    <p:extLst>
      <p:ext uri="{BB962C8B-B14F-4D97-AF65-F5344CB8AC3E}">
        <p14:creationId xmlns:p14="http://schemas.microsoft.com/office/powerpoint/2010/main" val="36396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368DF7-8725-4E12-8432-D555C624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SEGÚN EL EJEMPLO DESARROLLA LA ACTIVIDAD DE TU CUADERNILLO: 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E50F9BBC-598D-4A45-994A-771F76D9EB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59" t="42701" r="49539" b="34379"/>
          <a:stretch/>
        </p:blipFill>
        <p:spPr>
          <a:xfrm>
            <a:off x="1029420" y="2240909"/>
            <a:ext cx="5152688" cy="2835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FA7C6C4-70C9-43B5-96EC-1785ABE8D66C}"/>
              </a:ext>
            </a:extLst>
          </p:cNvPr>
          <p:cNvSpPr txBox="1"/>
          <p:nvPr/>
        </p:nvSpPr>
        <p:spPr>
          <a:xfrm>
            <a:off x="6550325" y="2610928"/>
            <a:ext cx="4511615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La palabra </a:t>
            </a:r>
            <a:r>
              <a:rPr lang="en-US" b="1" dirty="0"/>
              <a:t>entrada</a:t>
            </a:r>
            <a:r>
              <a:rPr lang="en-US" dirty="0"/>
              <a:t> </a:t>
            </a:r>
            <a:r>
              <a:rPr lang="en-US" dirty="0" err="1"/>
              <a:t>significa</a:t>
            </a:r>
            <a:r>
              <a:rPr lang="en-US" dirty="0"/>
              <a:t> lo </a:t>
            </a:r>
            <a:r>
              <a:rPr lang="en-US" dirty="0" err="1"/>
              <a:t>mismo</a:t>
            </a:r>
            <a:r>
              <a:rPr lang="en-US" dirty="0"/>
              <a:t> que </a:t>
            </a:r>
            <a:r>
              <a:rPr lang="en-US" b="1" dirty="0"/>
              <a:t> </a:t>
            </a:r>
            <a:r>
              <a:rPr lang="en-US" b="1" dirty="0" err="1"/>
              <a:t>término</a:t>
            </a:r>
            <a:r>
              <a:rPr lang="en-US" b="1" dirty="0"/>
              <a:t>.</a:t>
            </a:r>
            <a:r>
              <a:rPr lang="en-US" dirty="0"/>
              <a:t> Es  el </a:t>
            </a:r>
            <a:r>
              <a:rPr lang="en-US" dirty="0" err="1"/>
              <a:t>orden</a:t>
            </a:r>
            <a:r>
              <a:rPr lang="en-US" dirty="0"/>
              <a:t> en el que </a:t>
            </a:r>
            <a:r>
              <a:rPr lang="en-US" dirty="0" err="1"/>
              <a:t>va</a:t>
            </a:r>
            <a:r>
              <a:rPr lang="en-US" dirty="0"/>
              <a:t> por </a:t>
            </a:r>
            <a:r>
              <a:rPr lang="en-US" dirty="0" err="1"/>
              <a:t>ejemplo</a:t>
            </a:r>
            <a:r>
              <a:rPr lang="en-US" dirty="0"/>
              <a:t>:</a:t>
            </a:r>
          </a:p>
          <a:p>
            <a:endParaRPr lang="en-US"/>
          </a:p>
          <a:p>
            <a:r>
              <a:rPr lang="en-US" dirty="0" err="1"/>
              <a:t>Término</a:t>
            </a:r>
            <a:r>
              <a:rPr lang="en-US" dirty="0"/>
              <a:t> 1     </a:t>
            </a:r>
            <a:r>
              <a:rPr lang="en-US" dirty="0" err="1"/>
              <a:t>término</a:t>
            </a:r>
            <a:r>
              <a:rPr lang="en-US" dirty="0"/>
              <a:t> 2         </a:t>
            </a:r>
            <a:r>
              <a:rPr lang="en-US" dirty="0" err="1"/>
              <a:t>término</a:t>
            </a:r>
            <a:r>
              <a:rPr lang="en-US" dirty="0"/>
              <a:t> 3</a:t>
            </a:r>
          </a:p>
          <a:p>
            <a:r>
              <a:rPr lang="en-US" dirty="0"/>
              <a:t>   8                      14                    20</a:t>
            </a:r>
          </a:p>
          <a:p>
            <a:r>
              <a:rPr lang="en-US" dirty="0" err="1"/>
              <a:t>Ya</a:t>
            </a:r>
            <a:r>
              <a:rPr lang="en-US" dirty="0"/>
              <a:t> que </a:t>
            </a:r>
            <a:r>
              <a:rPr lang="en-US" dirty="0" err="1"/>
              <a:t>arriba</a:t>
            </a:r>
            <a:r>
              <a:rPr lang="en-US" dirty="0"/>
              <a:t> de la </a:t>
            </a:r>
            <a:r>
              <a:rPr lang="en-US" dirty="0" err="1"/>
              <a:t>tabla</a:t>
            </a:r>
            <a:r>
              <a:rPr lang="en-US" dirty="0"/>
              <a:t> dice </a:t>
            </a:r>
            <a:r>
              <a:rPr lang="en-US" dirty="0" err="1"/>
              <a:t>sumar</a:t>
            </a:r>
            <a:r>
              <a:rPr lang="en-US" dirty="0"/>
              <a:t> 6 </a:t>
            </a:r>
            <a:r>
              <a:rPr lang="en-US" dirty="0" err="1"/>
              <a:t>significa</a:t>
            </a:r>
            <a:r>
              <a:rPr lang="en-US" dirty="0"/>
              <a:t> que a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número</a:t>
            </a:r>
            <a:r>
              <a:rPr lang="en-US" dirty="0"/>
              <a:t> del </a:t>
            </a:r>
            <a:r>
              <a:rPr lang="en-US" dirty="0" err="1"/>
              <a:t>termino</a:t>
            </a:r>
            <a:r>
              <a:rPr lang="en-US" dirty="0"/>
              <a:t> se le </a:t>
            </a:r>
            <a:r>
              <a:rPr lang="en-US" dirty="0" err="1"/>
              <a:t>suma</a:t>
            </a:r>
            <a:r>
              <a:rPr lang="en-US" dirty="0"/>
              <a:t> 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724912-53CA-4FB7-9B0F-4A05A38AF738}"/>
              </a:ext>
            </a:extLst>
          </p:cNvPr>
          <p:cNvSpPr txBox="1"/>
          <p:nvPr/>
        </p:nvSpPr>
        <p:spPr>
          <a:xfrm>
            <a:off x="4119652" y="3659577"/>
            <a:ext cx="6153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14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A3CD0D9-322D-4F1C-8202-A4FCD1C8D11E}"/>
              </a:ext>
            </a:extLst>
          </p:cNvPr>
          <p:cNvSpPr txBox="1"/>
          <p:nvPr/>
        </p:nvSpPr>
        <p:spPr>
          <a:xfrm>
            <a:off x="4507840" y="3300142"/>
            <a:ext cx="6153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+ 6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7FF5FDD-57CC-45C8-803B-C760DA5FEE5C}"/>
              </a:ext>
            </a:extLst>
          </p:cNvPr>
          <p:cNvSpPr txBox="1"/>
          <p:nvPr/>
        </p:nvSpPr>
        <p:spPr>
          <a:xfrm>
            <a:off x="4119652" y="4134030"/>
            <a:ext cx="6153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A59FF8C-D292-425F-B3C7-7ACCD9A1A975}"/>
              </a:ext>
            </a:extLst>
          </p:cNvPr>
          <p:cNvSpPr txBox="1"/>
          <p:nvPr/>
        </p:nvSpPr>
        <p:spPr>
          <a:xfrm>
            <a:off x="4119651" y="4550973"/>
            <a:ext cx="6153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535099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AB78D8-FB1C-4DC1-BA5E-8C5842504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09FE66-8A2F-46ED-B895-883FBDB65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70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1</TotalTime>
  <Words>69</Words>
  <Application>Microsoft Office PowerPoint</Application>
  <PresentationFormat>Panorámica</PresentationFormat>
  <Paragraphs>16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"PATRONES Y ÁLGEBRA"</vt:lpstr>
      <vt:lpstr>¿qUÉ ES UN PATRÓN?</vt:lpstr>
      <vt:lpstr>RELACIONES NUMÉRICAS EN TABLA</vt:lpstr>
      <vt:lpstr>Presentación de PowerPoint</vt:lpstr>
      <vt:lpstr>SEGÚN EL EJEMPLO DESARROLLA LA ACTIVIDAD DE TU CUADERNILLO: 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UTP</dc:creator>
  <cp:lastModifiedBy>Cuenta Microsoft</cp:lastModifiedBy>
  <cp:revision>154</cp:revision>
  <dcterms:created xsi:type="dcterms:W3CDTF">2016-01-13T19:04:32Z</dcterms:created>
  <dcterms:modified xsi:type="dcterms:W3CDTF">2020-07-05T15:36:30Z</dcterms:modified>
</cp:coreProperties>
</file>