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C42D4-5E13-4ED7-93C4-BEFC3B27D5D8}" v="335" dt="2020-06-29T19:08:2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nes Vega Yefi" userId="8c8a49407c52941a" providerId="Windows Live" clId="Web-{F74C42D4-5E13-4ED7-93C4-BEFC3B27D5D8}"/>
    <pc:docChg chg="addSld modSld addMainMaster delMainMaster">
      <pc:chgData name="Maria Ines Vega Yefi" userId="8c8a49407c52941a" providerId="Windows Live" clId="Web-{F74C42D4-5E13-4ED7-93C4-BEFC3B27D5D8}" dt="2020-06-29T19:08:25.568" v="336" actId="1076"/>
      <pc:docMkLst>
        <pc:docMk/>
      </pc:docMkLst>
      <pc:sldChg chg="addSp delSp modSp mod setBg modClrScheme setClrOvrMap chgLayout">
        <pc:chgData name="Maria Ines Vega Yefi" userId="8c8a49407c52941a" providerId="Windows Live" clId="Web-{F74C42D4-5E13-4ED7-93C4-BEFC3B27D5D8}" dt="2020-06-29T18:35:35.839" v="66" actId="1076"/>
        <pc:sldMkLst>
          <pc:docMk/>
          <pc:sldMk cId="2406273178" sldId="256"/>
        </pc:sldMkLst>
        <pc:spChg chg="mod">
          <ac:chgData name="Maria Ines Vega Yefi" userId="8c8a49407c52941a" providerId="Windows Live" clId="Web-{F74C42D4-5E13-4ED7-93C4-BEFC3B27D5D8}" dt="2020-06-29T18:35:35.839" v="66" actId="1076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Maria Ines Vega Yefi" userId="8c8a49407c52941a" providerId="Windows Live" clId="Web-{F74C42D4-5E13-4ED7-93C4-BEFC3B27D5D8}" dt="2020-06-29T18:35:29.557" v="63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aria Ines Vega Yefi" userId="8c8a49407c52941a" providerId="Windows Live" clId="Web-{F74C42D4-5E13-4ED7-93C4-BEFC3B27D5D8}" dt="2020-06-29T18:34:53.196" v="24"/>
          <ac:spMkLst>
            <pc:docMk/>
            <pc:sldMk cId="2406273178" sldId="256"/>
            <ac:spMk id="5" creationId="{5A59F003-E00A-43F9-91DC-CC54E3B87466}"/>
          </ac:spMkLst>
        </pc:spChg>
        <pc:spChg chg="add">
          <ac:chgData name="Maria Ines Vega Yefi" userId="8c8a49407c52941a" providerId="Windows Live" clId="Web-{F74C42D4-5E13-4ED7-93C4-BEFC3B27D5D8}" dt="2020-06-29T18:34:53.196" v="24"/>
          <ac:spMkLst>
            <pc:docMk/>
            <pc:sldMk cId="2406273178" sldId="256"/>
            <ac:spMk id="7" creationId="{D74A4382-E3AD-430A-9A1F-DFA3E0E77A7D}"/>
          </ac:spMkLst>
        </pc:spChg>
        <pc:spChg chg="add del">
          <ac:chgData name="Maria Ines Vega Yefi" userId="8c8a49407c52941a" providerId="Windows Live" clId="Web-{F74C42D4-5E13-4ED7-93C4-BEFC3B27D5D8}" dt="2020-06-29T18:34:53.103" v="23"/>
          <ac:spMkLst>
            <pc:docMk/>
            <pc:sldMk cId="2406273178" sldId="256"/>
            <ac:spMk id="9" creationId="{7A18C9FB-EC4C-4DAE-8F7D-C6E5AF607958}"/>
          </ac:spMkLst>
        </pc:spChg>
        <pc:spChg chg="add del">
          <ac:chgData name="Maria Ines Vega Yefi" userId="8c8a49407c52941a" providerId="Windows Live" clId="Web-{F74C42D4-5E13-4ED7-93C4-BEFC3B27D5D8}" dt="2020-06-29T18:34:53.103" v="23"/>
          <ac:spMkLst>
            <pc:docMk/>
            <pc:sldMk cId="2406273178" sldId="256"/>
            <ac:spMk id="11" creationId="{5E698B96-C345-4CAB-9657-02BD17A19499}"/>
          </ac:spMkLst>
        </pc:spChg>
        <pc:spChg chg="add">
          <ac:chgData name="Maria Ines Vega Yefi" userId="8c8a49407c52941a" providerId="Windows Live" clId="Web-{F74C42D4-5E13-4ED7-93C4-BEFC3B27D5D8}" dt="2020-06-29T18:34:53.196" v="24"/>
          <ac:spMkLst>
            <pc:docMk/>
            <pc:sldMk cId="2406273178" sldId="256"/>
            <ac:spMk id="13" creationId="{79F40191-0F44-4FD1-82CC-ACB507C14BE6}"/>
          </ac:spMkLst>
        </pc:spChg>
        <pc:picChg chg="add del">
          <ac:chgData name="Maria Ines Vega Yefi" userId="8c8a49407c52941a" providerId="Windows Live" clId="Web-{F74C42D4-5E13-4ED7-93C4-BEFC3B27D5D8}" dt="2020-06-29T18:34:53.103" v="23"/>
          <ac:picMkLst>
            <pc:docMk/>
            <pc:sldMk cId="2406273178" sldId="256"/>
            <ac:picMk id="4" creationId="{1163483E-5841-420C-B8A7-D092F3818F21}"/>
          </ac:picMkLst>
        </pc:picChg>
        <pc:picChg chg="add">
          <ac:chgData name="Maria Ines Vega Yefi" userId="8c8a49407c52941a" providerId="Windows Live" clId="Web-{F74C42D4-5E13-4ED7-93C4-BEFC3B27D5D8}" dt="2020-06-29T18:34:53.196" v="24"/>
          <ac:picMkLst>
            <pc:docMk/>
            <pc:sldMk cId="2406273178" sldId="256"/>
            <ac:picMk id="6" creationId="{0CAFD07B-0E27-4570-AF2A-29950FD9BBBA}"/>
          </ac:picMkLst>
        </pc:picChg>
      </pc:sldChg>
      <pc:sldChg chg="addSp delSp modSp new">
        <pc:chgData name="Maria Ines Vega Yefi" userId="8c8a49407c52941a" providerId="Windows Live" clId="Web-{F74C42D4-5E13-4ED7-93C4-BEFC3B27D5D8}" dt="2020-06-29T18:42:25.010" v="289" actId="1076"/>
        <pc:sldMkLst>
          <pc:docMk/>
          <pc:sldMk cId="552114337" sldId="257"/>
        </pc:sldMkLst>
        <pc:spChg chg="mod">
          <ac:chgData name="Maria Ines Vega Yefi" userId="8c8a49407c52941a" providerId="Windows Live" clId="Web-{F74C42D4-5E13-4ED7-93C4-BEFC3B27D5D8}" dt="2020-06-29T18:42:25.010" v="289" actId="1076"/>
          <ac:spMkLst>
            <pc:docMk/>
            <pc:sldMk cId="552114337" sldId="257"/>
            <ac:spMk id="2" creationId="{38FC1491-1ED1-481D-A7D1-B138B576676B}"/>
          </ac:spMkLst>
        </pc:spChg>
        <pc:spChg chg="mod">
          <ac:chgData name="Maria Ines Vega Yefi" userId="8c8a49407c52941a" providerId="Windows Live" clId="Web-{F74C42D4-5E13-4ED7-93C4-BEFC3B27D5D8}" dt="2020-06-29T18:42:09.079" v="285" actId="20577"/>
          <ac:spMkLst>
            <pc:docMk/>
            <pc:sldMk cId="552114337" sldId="257"/>
            <ac:spMk id="3" creationId="{40FA5AAE-867C-49EC-80D4-E3ABB8F0FC40}"/>
          </ac:spMkLst>
        </pc:spChg>
        <pc:picChg chg="add del mod">
          <ac:chgData name="Maria Ines Vega Yefi" userId="8c8a49407c52941a" providerId="Windows Live" clId="Web-{F74C42D4-5E13-4ED7-93C4-BEFC3B27D5D8}" dt="2020-06-29T18:39:02.112" v="169"/>
          <ac:picMkLst>
            <pc:docMk/>
            <pc:sldMk cId="552114337" sldId="257"/>
            <ac:picMk id="4" creationId="{8404A324-3B83-48C0-9CAF-B74D3006B06B}"/>
          </ac:picMkLst>
        </pc:picChg>
        <pc:picChg chg="add del mod">
          <ac:chgData name="Maria Ines Vega Yefi" userId="8c8a49407c52941a" providerId="Windows Live" clId="Web-{F74C42D4-5E13-4ED7-93C4-BEFC3B27D5D8}" dt="2020-06-29T18:39:26.988" v="174"/>
          <ac:picMkLst>
            <pc:docMk/>
            <pc:sldMk cId="552114337" sldId="257"/>
            <ac:picMk id="5" creationId="{BDF1A720-D0E0-4C11-B466-20DA994ED812}"/>
          </ac:picMkLst>
        </pc:picChg>
        <pc:picChg chg="add mod modCrop">
          <ac:chgData name="Maria Ines Vega Yefi" userId="8c8a49407c52941a" providerId="Windows Live" clId="Web-{F74C42D4-5E13-4ED7-93C4-BEFC3B27D5D8}" dt="2020-06-29T18:42:15.978" v="288" actId="1076"/>
          <ac:picMkLst>
            <pc:docMk/>
            <pc:sldMk cId="552114337" sldId="257"/>
            <ac:picMk id="6" creationId="{81EF7E87-28FF-4C95-B382-8265A36751FC}"/>
          </ac:picMkLst>
        </pc:picChg>
      </pc:sldChg>
      <pc:sldChg chg="addSp delSp modSp new">
        <pc:chgData name="Maria Ines Vega Yefi" userId="8c8a49407c52941a" providerId="Windows Live" clId="Web-{F74C42D4-5E13-4ED7-93C4-BEFC3B27D5D8}" dt="2020-06-29T18:56:13.041" v="301" actId="1076"/>
        <pc:sldMkLst>
          <pc:docMk/>
          <pc:sldMk cId="121729966" sldId="258"/>
        </pc:sldMkLst>
        <pc:spChg chg="del">
          <ac:chgData name="Maria Ines Vega Yefi" userId="8c8a49407c52941a" providerId="Windows Live" clId="Web-{F74C42D4-5E13-4ED7-93C4-BEFC3B27D5D8}" dt="2020-06-29T18:54:45.287" v="290"/>
          <ac:spMkLst>
            <pc:docMk/>
            <pc:sldMk cId="121729966" sldId="258"/>
            <ac:spMk id="2" creationId="{78FE957E-4699-4448-81A6-F49B9CB739C9}"/>
          </ac:spMkLst>
        </pc:spChg>
        <pc:spChg chg="del">
          <ac:chgData name="Maria Ines Vega Yefi" userId="8c8a49407c52941a" providerId="Windows Live" clId="Web-{F74C42D4-5E13-4ED7-93C4-BEFC3B27D5D8}" dt="2020-06-29T18:54:53.100" v="291"/>
          <ac:spMkLst>
            <pc:docMk/>
            <pc:sldMk cId="121729966" sldId="258"/>
            <ac:spMk id="3" creationId="{D9FBE8D6-0C0E-409F-A9CD-62295FEF81DC}"/>
          </ac:spMkLst>
        </pc:spChg>
        <pc:picChg chg="add mod modCrop">
          <ac:chgData name="Maria Ines Vega Yefi" userId="8c8a49407c52941a" providerId="Windows Live" clId="Web-{F74C42D4-5E13-4ED7-93C4-BEFC3B27D5D8}" dt="2020-06-29T18:56:13.041" v="301" actId="1076"/>
          <ac:picMkLst>
            <pc:docMk/>
            <pc:sldMk cId="121729966" sldId="258"/>
            <ac:picMk id="4" creationId="{F2643ED3-242E-4543-884C-D920019BC12B}"/>
          </ac:picMkLst>
        </pc:picChg>
      </pc:sldChg>
      <pc:sldChg chg="addSp delSp modSp new">
        <pc:chgData name="Maria Ines Vega Yefi" userId="8c8a49407c52941a" providerId="Windows Live" clId="Web-{F74C42D4-5E13-4ED7-93C4-BEFC3B27D5D8}" dt="2020-06-29T19:04:04.011" v="314" actId="1076"/>
        <pc:sldMkLst>
          <pc:docMk/>
          <pc:sldMk cId="368834987" sldId="259"/>
        </pc:sldMkLst>
        <pc:spChg chg="del">
          <ac:chgData name="Maria Ines Vega Yefi" userId="8c8a49407c52941a" providerId="Windows Live" clId="Web-{F74C42D4-5E13-4ED7-93C4-BEFC3B27D5D8}" dt="2020-06-29T18:56:25.369" v="302"/>
          <ac:spMkLst>
            <pc:docMk/>
            <pc:sldMk cId="368834987" sldId="259"/>
            <ac:spMk id="2" creationId="{396B6B95-7E29-44BA-A539-41CA0C5E63C6}"/>
          </ac:spMkLst>
        </pc:spChg>
        <pc:spChg chg="del">
          <ac:chgData name="Maria Ines Vega Yefi" userId="8c8a49407c52941a" providerId="Windows Live" clId="Web-{F74C42D4-5E13-4ED7-93C4-BEFC3B27D5D8}" dt="2020-06-29T19:01:04.739" v="303"/>
          <ac:spMkLst>
            <pc:docMk/>
            <pc:sldMk cId="368834987" sldId="259"/>
            <ac:spMk id="3" creationId="{9EC047B2-CB83-4230-ACA2-A62BA9D19C31}"/>
          </ac:spMkLst>
        </pc:spChg>
        <pc:picChg chg="add mod modCrop">
          <ac:chgData name="Maria Ines Vega Yefi" userId="8c8a49407c52941a" providerId="Windows Live" clId="Web-{F74C42D4-5E13-4ED7-93C4-BEFC3B27D5D8}" dt="2020-06-29T19:04:04.011" v="314" actId="1076"/>
          <ac:picMkLst>
            <pc:docMk/>
            <pc:sldMk cId="368834987" sldId="259"/>
            <ac:picMk id="4" creationId="{2515BBD9-F588-4103-9BE8-63E82D3210A0}"/>
          </ac:picMkLst>
        </pc:picChg>
      </pc:sldChg>
      <pc:sldChg chg="addSp delSp modSp new">
        <pc:chgData name="Maria Ines Vega Yefi" userId="8c8a49407c52941a" providerId="Windows Live" clId="Web-{F74C42D4-5E13-4ED7-93C4-BEFC3B27D5D8}" dt="2020-06-29T19:06:41.486" v="325" actId="14100"/>
        <pc:sldMkLst>
          <pc:docMk/>
          <pc:sldMk cId="3367976089" sldId="260"/>
        </pc:sldMkLst>
        <pc:spChg chg="del">
          <ac:chgData name="Maria Ines Vega Yefi" userId="8c8a49407c52941a" providerId="Windows Live" clId="Web-{F74C42D4-5E13-4ED7-93C4-BEFC3B27D5D8}" dt="2020-06-29T19:05:36.952" v="315"/>
          <ac:spMkLst>
            <pc:docMk/>
            <pc:sldMk cId="3367976089" sldId="260"/>
            <ac:spMk id="2" creationId="{E72E8946-BF71-4322-B9F2-4D09923FE95E}"/>
          </ac:spMkLst>
        </pc:spChg>
        <pc:spChg chg="del">
          <ac:chgData name="Maria Ines Vega Yefi" userId="8c8a49407c52941a" providerId="Windows Live" clId="Web-{F74C42D4-5E13-4ED7-93C4-BEFC3B27D5D8}" dt="2020-06-29T19:05:43.296" v="316"/>
          <ac:spMkLst>
            <pc:docMk/>
            <pc:sldMk cId="3367976089" sldId="260"/>
            <ac:spMk id="3" creationId="{C36E27EE-3439-43E1-8075-E77EC8C64C8D}"/>
          </ac:spMkLst>
        </pc:spChg>
        <pc:picChg chg="add mod modCrop">
          <ac:chgData name="Maria Ines Vega Yefi" userId="8c8a49407c52941a" providerId="Windows Live" clId="Web-{F74C42D4-5E13-4ED7-93C4-BEFC3B27D5D8}" dt="2020-06-29T19:06:41.486" v="325" actId="14100"/>
          <ac:picMkLst>
            <pc:docMk/>
            <pc:sldMk cId="3367976089" sldId="260"/>
            <ac:picMk id="4" creationId="{D70D8D40-17C4-4EFB-A394-849BBBD4E632}"/>
          </ac:picMkLst>
        </pc:picChg>
      </pc:sldChg>
      <pc:sldChg chg="addSp modSp new">
        <pc:chgData name="Maria Ines Vega Yefi" userId="8c8a49407c52941a" providerId="Windows Live" clId="Web-{F74C42D4-5E13-4ED7-93C4-BEFC3B27D5D8}" dt="2020-06-29T19:08:25.568" v="336" actId="1076"/>
        <pc:sldMkLst>
          <pc:docMk/>
          <pc:sldMk cId="4234249716" sldId="261"/>
        </pc:sldMkLst>
        <pc:picChg chg="add mod modCrop">
          <ac:chgData name="Maria Ines Vega Yefi" userId="8c8a49407c52941a" providerId="Windows Live" clId="Web-{F74C42D4-5E13-4ED7-93C4-BEFC3B27D5D8}" dt="2020-06-29T19:08:25.568" v="336" actId="1076"/>
          <ac:picMkLst>
            <pc:docMk/>
            <pc:sldMk cId="4234249716" sldId="261"/>
            <ac:picMk id="2" creationId="{AE64B53F-BD33-4CC0-A4FC-7AC730EAAD3E}"/>
          </ac:picMkLst>
        </pc:picChg>
      </pc:sldChg>
      <pc:sldMasterChg chg="add del addSldLayout delSldLayout">
        <pc:chgData name="Maria Ines Vega Yefi" userId="8c8a49407c52941a" providerId="Windows Live" clId="Web-{F74C42D4-5E13-4ED7-93C4-BEFC3B27D5D8}" dt="2020-06-29T18:34:53.196" v="24"/>
        <pc:sldMasterMkLst>
          <pc:docMk/>
          <pc:sldMasterMk cId="2933118997" sldId="2147483648"/>
        </pc:sldMasterMkLst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2288191458" sldId="2147483649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3398174421" sldId="2147483650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2339700568" sldId="2147483651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979029867" sldId="2147483652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1752394269" sldId="2147483653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3630658609" sldId="2147483654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3682375612" sldId="2147483655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1360449816" sldId="2147483656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383603595" sldId="2147483657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541863252" sldId="2147483658"/>
          </pc:sldLayoutMkLst>
        </pc:sldLayoutChg>
        <pc:sldLayoutChg chg="add del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del replId addSldLayout delSldLayout">
        <pc:chgData name="Maria Ines Vega Yefi" userId="8c8a49407c52941a" providerId="Windows Live" clId="Web-{F74C42D4-5E13-4ED7-93C4-BEFC3B27D5D8}" dt="2020-06-29T18:34:53.103" v="23"/>
        <pc:sldMasterMkLst>
          <pc:docMk/>
          <pc:sldMasterMk cId="759382439" sldId="2147483660"/>
        </pc:sldMasterMkLst>
        <pc:sldLayoutChg chg="add del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901635380" sldId="2147483661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2039649910" sldId="2147483662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2280409411" sldId="2147483663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937378360" sldId="2147483664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544597843" sldId="2147483665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1890388249" sldId="2147483666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2040220446" sldId="2147483667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1985372874" sldId="2147483668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1928471026" sldId="2147483669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2222167745" sldId="2147483670"/>
          </pc:sldLayoutMkLst>
        </pc:sldLayoutChg>
        <pc:sldLayoutChg chg="add del replId">
          <pc:chgData name="Maria Ines Vega Yefi" userId="8c8a49407c52941a" providerId="Windows Live" clId="Web-{F74C42D4-5E13-4ED7-93C4-BEFC3B27D5D8}" dt="2020-06-29T18:34:53.103" v="23"/>
          <pc:sldLayoutMkLst>
            <pc:docMk/>
            <pc:sldMasterMk cId="759382439" sldId="2147483660"/>
            <pc:sldLayoutMk cId="1120913869" sldId="2147483671"/>
          </pc:sldLayoutMkLst>
        </pc:sldLayoutChg>
      </pc:sldMasterChg>
      <pc:sldMasterChg chg="add addSldLayout">
        <pc:chgData name="Maria Ines Vega Yefi" userId="8c8a49407c52941a" providerId="Windows Live" clId="Web-{F74C42D4-5E13-4ED7-93C4-BEFC3B27D5D8}" dt="2020-06-29T18:34:53.196" v="24"/>
        <pc:sldMasterMkLst>
          <pc:docMk/>
          <pc:sldMasterMk cId="275080382" sldId="2147483673"/>
        </pc:sldMasterMkLst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2074454284" sldId="2147483662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3430338641" sldId="2147483663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984136508" sldId="2147483664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2778242191" sldId="2147483665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4081846298" sldId="2147483666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3670621567" sldId="2147483667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3614530427" sldId="2147483668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1908576497" sldId="2147483669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2582783726" sldId="2147483670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613849498" sldId="2147483671"/>
          </pc:sldLayoutMkLst>
        </pc:sldLayoutChg>
        <pc:sldLayoutChg chg="add">
          <pc:chgData name="Maria Ines Vega Yefi" userId="8c8a49407c52941a" providerId="Windows Live" clId="Web-{F74C42D4-5E13-4ED7-93C4-BEFC3B27D5D8}" dt="2020-06-29T18:34:53.196" v="24"/>
          <pc:sldLayoutMkLst>
            <pc:docMk/>
            <pc:sldMasterMk cId="275080382" sldId="2147483673"/>
            <pc:sldLayoutMk cId="126537405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3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0CAFD07B-0E27-4570-AF2A-29950FD9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23278" r="-7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893" y="2186154"/>
            <a:ext cx="9078562" cy="2387600"/>
          </a:xfrm>
        </p:spPr>
        <p:txBody>
          <a:bodyPr>
            <a:normAutofit/>
          </a:bodyPr>
          <a:lstStyle/>
          <a:p>
            <a:r>
              <a:rPr lang="es-ES" sz="6600" dirty="0">
                <a:cs typeface="Calibri Light"/>
              </a:rPr>
              <a:t>"SUCESIONES"</a:t>
            </a:r>
            <a:endParaRPr lang="es-ES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s-ES" dirty="0"/>
              <a:t>Profesora: Tamara Burgos.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C1491-1ED1-481D-A7D1-B138B576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134" y="404866"/>
            <a:ext cx="10168128" cy="1179576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una </a:t>
            </a:r>
            <a:r>
              <a:rPr lang="en-US" dirty="0" err="1"/>
              <a:t>sucesión</a:t>
            </a:r>
            <a:r>
              <a:rPr lang="en-US" dirty="0"/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FA5AAE-867C-49EC-80D4-E3ABB8F0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93" y="1529118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 un conjunto </a:t>
            </a:r>
            <a:r>
              <a:rPr lang="en-US" dirty="0" err="1"/>
              <a:t>ordenado</a:t>
            </a:r>
            <a:r>
              <a:rPr lang="en-US" dirty="0"/>
              <a:t> de </a:t>
            </a:r>
            <a:r>
              <a:rPr lang="en-US" dirty="0" err="1"/>
              <a:t>números</a:t>
            </a:r>
            <a:r>
              <a:rPr lang="en-US" dirty="0"/>
              <a:t> o </a:t>
            </a:r>
            <a:r>
              <a:rPr lang="en-US" dirty="0" err="1"/>
              <a:t>figuras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 de la </a:t>
            </a:r>
            <a:r>
              <a:rPr lang="en-US" dirty="0" err="1"/>
              <a:t>sucesión</a:t>
            </a:r>
            <a:r>
              <a:rPr lang="en-US" dirty="0"/>
              <a:t> se le </a:t>
            </a:r>
            <a:r>
              <a:rPr lang="en-US" dirty="0" err="1"/>
              <a:t>denomina</a:t>
            </a:r>
            <a:r>
              <a:rPr lang="en-US" dirty="0"/>
              <a:t> </a:t>
            </a:r>
            <a:r>
              <a:rPr lang="en-US" dirty="0" err="1"/>
              <a:t>término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81EF7E87-28FF-4C95-B382-8265A3675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5" t="13878" r="25814" b="52716"/>
          <a:stretch/>
        </p:blipFill>
        <p:spPr>
          <a:xfrm>
            <a:off x="1015041" y="2772870"/>
            <a:ext cx="9070630" cy="33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2643ED3-242E-4543-884C-D920019BC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8" t="26464" r="40184" b="19204"/>
          <a:stretch/>
        </p:blipFill>
        <p:spPr>
          <a:xfrm rot="-10800000" flipH="1" flipV="1">
            <a:off x="1846054" y="548300"/>
            <a:ext cx="8268258" cy="5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515BBD9-F588-4103-9BE8-63E82D321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9" t="26157" r="39859" b="17130"/>
          <a:stretch/>
        </p:blipFill>
        <p:spPr>
          <a:xfrm>
            <a:off x="2136476" y="228078"/>
            <a:ext cx="7906304" cy="62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70D8D40-17C4-4EFB-A394-849BBBD4E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6" t="25962" r="39378" b="15625"/>
          <a:stretch/>
        </p:blipFill>
        <p:spPr>
          <a:xfrm>
            <a:off x="1475117" y="343099"/>
            <a:ext cx="8581981" cy="61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7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E64B53F-BD33-4CC0-A4FC-7AC730EAA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6" t="25556" r="39189" b="17333"/>
          <a:stretch/>
        </p:blipFill>
        <p:spPr>
          <a:xfrm>
            <a:off x="1935194" y="141815"/>
            <a:ext cx="8308837" cy="64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971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A41"/>
      </a:dk2>
      <a:lt2>
        <a:srgbClr val="E2E8E2"/>
      </a:lt2>
      <a:accent1>
        <a:srgbClr val="C34DBD"/>
      </a:accent1>
      <a:accent2>
        <a:srgbClr val="863BB1"/>
      </a:accent2>
      <a:accent3>
        <a:srgbClr val="674DC3"/>
      </a:accent3>
      <a:accent4>
        <a:srgbClr val="3B52B1"/>
      </a:accent4>
      <a:accent5>
        <a:srgbClr val="4D95C3"/>
      </a:accent5>
      <a:accent6>
        <a:srgbClr val="3BB1AE"/>
      </a:accent6>
      <a:hlink>
        <a:srgbClr val="3F78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AccentBoxVTI</vt:lpstr>
      <vt:lpstr>"SUCESIONES"</vt:lpstr>
      <vt:lpstr>¿Qué es una sucesión? 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</dc:creator>
  <cp:lastModifiedBy>Cuenta Microsoft</cp:lastModifiedBy>
  <cp:revision>93</cp:revision>
  <dcterms:created xsi:type="dcterms:W3CDTF">2020-06-29T18:34:10Z</dcterms:created>
  <dcterms:modified xsi:type="dcterms:W3CDTF">2020-07-05T15:35:43Z</dcterms:modified>
</cp:coreProperties>
</file>