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7/5/2020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252-80D1-455D-A657-FB5733F994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252-80D1-455D-A657-FB5733F994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7/5/2020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143252-80D1-455D-A657-FB5733F99419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3143252-80D1-455D-A657-FB5733F9941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7/5/2020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252-80D1-455D-A657-FB5733F9941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7/5/2020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252-80D1-455D-A657-FB5733F99419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7/5/2020</a:t>
            </a:fld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143252-80D1-455D-A657-FB5733F9941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7/5/2020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252-80D1-455D-A657-FB5733F994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7/5/2020</a:t>
            </a:fld>
            <a:endParaRPr lang="en-U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143252-80D1-455D-A657-FB5733F99419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7/5/2020</a:t>
            </a:fld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143252-80D1-455D-A657-FB5733F99419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7/5/2020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143252-80D1-455D-A657-FB5733F9941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l cómic como herramienta didáctica para enseñar his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9841"/>
            <a:ext cx="9127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55776" y="4005064"/>
            <a:ext cx="6172200" cy="1371600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6° BÁSICO - 2020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83768" y="1988840"/>
            <a:ext cx="6172200" cy="1894362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EL CÓMIC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Sugerencia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Realizar un mapa conceptual o cuadro con los elementos del cómic.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853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es-ES" dirty="0" smtClean="0"/>
              <a:t>Leer </a:t>
            </a:r>
            <a:r>
              <a:rPr lang="es-ES" dirty="0"/>
              <a:t>las páginas  de su texto de estudio : 182, 184, 185,186,187,188, 189, 190,191</a:t>
            </a:r>
            <a:endParaRPr lang="es-CL" dirty="0"/>
          </a:p>
          <a:p>
            <a:pPr lvl="0" algn="just"/>
            <a:r>
              <a:rPr lang="es-ES" dirty="0" smtClean="0"/>
              <a:t>Responder </a:t>
            </a:r>
            <a:r>
              <a:rPr lang="es-ES" dirty="0"/>
              <a:t>en el cuaderno la página 192. (preguntas de la 1 a la 6</a:t>
            </a:r>
            <a:r>
              <a:rPr lang="es-ES" dirty="0" smtClean="0"/>
              <a:t>)</a:t>
            </a:r>
          </a:p>
          <a:p>
            <a:pPr algn="just"/>
            <a:r>
              <a:rPr lang="es-ES" dirty="0"/>
              <a:t>Leer y responder páginas 194 y 195.</a:t>
            </a:r>
            <a:endParaRPr lang="es-CL" dirty="0"/>
          </a:p>
          <a:p>
            <a:pPr algn="just"/>
            <a:r>
              <a:rPr lang="es-ES" dirty="0"/>
              <a:t>Leer cómic  “Talma conoce Alma”, páginas 196 a la 199.</a:t>
            </a:r>
            <a:endParaRPr lang="es-CL" dirty="0"/>
          </a:p>
          <a:p>
            <a:pPr lvl="0" algn="just"/>
            <a:r>
              <a:rPr lang="es-ES" dirty="0"/>
              <a:t>Crear o escoger un cuento, leyenda o mito y transformarlo en un cómic, no debes olvidar sus principales elementos.</a:t>
            </a:r>
            <a:endParaRPr lang="es-CL" dirty="0"/>
          </a:p>
          <a:p>
            <a:pPr lvl="0" algn="just"/>
            <a:r>
              <a:rPr lang="es-ES" dirty="0"/>
              <a:t>Debes realizarlo en el cuaderno.</a:t>
            </a:r>
            <a:endParaRPr lang="es-CL" dirty="0"/>
          </a:p>
          <a:p>
            <a:pPr lvl="0" algn="just"/>
            <a:endParaRPr lang="es-C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4114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Debes enviar para revisión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s-ES" dirty="0" smtClean="0"/>
              <a:t>Creación </a:t>
            </a:r>
            <a:r>
              <a:rPr lang="es-ES" dirty="0"/>
              <a:t>de Cómic.</a:t>
            </a:r>
            <a:endParaRPr lang="es-CL" dirty="0"/>
          </a:p>
          <a:p>
            <a:pPr lvl="0"/>
            <a:r>
              <a:rPr lang="es-ES" dirty="0"/>
              <a:t>Respuestas </a:t>
            </a:r>
            <a:r>
              <a:rPr lang="es-ES" dirty="0" smtClean="0"/>
              <a:t>página </a:t>
            </a:r>
            <a:r>
              <a:rPr lang="es-ES" dirty="0"/>
              <a:t>192.</a:t>
            </a:r>
            <a:endParaRPr lang="es-C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454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548680"/>
          </a:xfrm>
        </p:spPr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¿Qué es cómic?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848872" cy="54726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L" sz="2600" dirty="0"/>
              <a:t>Es un tipo de narración que se entrega por medio de </a:t>
            </a:r>
            <a:r>
              <a:rPr lang="es-CL" sz="2600" b="1" dirty="0"/>
              <a:t>imágenes </a:t>
            </a:r>
            <a:r>
              <a:rPr lang="es-CL" sz="2600" dirty="0"/>
              <a:t>que casi siempre van acompañadas de un </a:t>
            </a:r>
            <a:r>
              <a:rPr lang="es-CL" sz="2600" b="1" dirty="0"/>
              <a:t>texto</a:t>
            </a:r>
            <a:r>
              <a:rPr lang="es-CL" sz="2600" dirty="0"/>
              <a:t>, pero en ocasiones sólo se presentan imágenes</a:t>
            </a:r>
            <a:r>
              <a:rPr lang="es-CL" sz="2600" dirty="0" smtClean="0"/>
              <a:t>.</a:t>
            </a:r>
          </a:p>
          <a:p>
            <a:pPr marL="0" indent="0" algn="just">
              <a:buNone/>
            </a:pPr>
            <a:r>
              <a:rPr lang="es-CL" sz="2600" dirty="0"/>
              <a:t> </a:t>
            </a:r>
            <a:r>
              <a:rPr lang="es-CL" sz="2600" dirty="0" smtClean="0"/>
              <a:t>   Su </a:t>
            </a:r>
            <a:r>
              <a:rPr lang="es-CL" sz="2600" dirty="0"/>
              <a:t>finalidad es </a:t>
            </a:r>
            <a:r>
              <a:rPr lang="es-CL" sz="2600" b="1" dirty="0"/>
              <a:t>contar una historia y entretener</a:t>
            </a:r>
            <a:r>
              <a:rPr lang="es-CL" sz="2600" b="1" dirty="0" smtClean="0"/>
              <a:t>.</a:t>
            </a:r>
          </a:p>
          <a:p>
            <a:pPr marL="0" indent="0" algn="just">
              <a:buNone/>
            </a:pPr>
            <a:endParaRPr lang="es-CL" sz="2600" dirty="0"/>
          </a:p>
          <a:p>
            <a:pPr algn="just"/>
            <a:r>
              <a:rPr lang="es-CL" sz="2600" b="1" dirty="0"/>
              <a:t>Es de carácter narrativo</a:t>
            </a:r>
            <a:r>
              <a:rPr lang="es-CL" sz="2600" dirty="0"/>
              <a:t>, considerando que  tiene la presencia de un narrador como emisor o relator de la historia;  y evidencia el tiempo y la secuencia, enmarcada en viñetas</a:t>
            </a:r>
            <a:r>
              <a:rPr lang="es-CL" sz="2600" dirty="0" smtClean="0"/>
              <a:t>.</a:t>
            </a:r>
          </a:p>
          <a:p>
            <a:pPr marL="0" indent="0" algn="just">
              <a:buNone/>
            </a:pPr>
            <a:endParaRPr lang="es-CL" sz="2600" dirty="0"/>
          </a:p>
          <a:p>
            <a:pPr marL="0" lvl="0" indent="0" algn="just">
              <a:buNone/>
            </a:pPr>
            <a:r>
              <a:rPr lang="es-CL" sz="2600" b="1" dirty="0">
                <a:solidFill>
                  <a:srgbClr val="0070C0"/>
                </a:solidFill>
              </a:rPr>
              <a:t>Temas de las historietas</a:t>
            </a:r>
            <a:r>
              <a:rPr lang="es-CL" sz="2600" b="1" dirty="0" smtClean="0">
                <a:solidFill>
                  <a:srgbClr val="0070C0"/>
                </a:solidFill>
              </a:rPr>
              <a:t>:</a:t>
            </a:r>
          </a:p>
          <a:p>
            <a:pPr lvl="0" algn="just"/>
            <a:endParaRPr lang="es-CL" sz="2600" dirty="0"/>
          </a:p>
          <a:p>
            <a:pPr algn="just">
              <a:buFontTx/>
              <a:buChar char="-"/>
            </a:pPr>
            <a:r>
              <a:rPr lang="es-CL" sz="2600" b="1" dirty="0" smtClean="0"/>
              <a:t>Aventuras</a:t>
            </a:r>
            <a:r>
              <a:rPr lang="es-CL" sz="2600" b="1" dirty="0"/>
              <a:t>: </a:t>
            </a:r>
            <a:r>
              <a:rPr lang="es-CL" sz="2600" dirty="0"/>
              <a:t>Narra sucesos en los que por lo menos uno de sus personajes atraviesa por situaciones de riesgo</a:t>
            </a:r>
            <a:r>
              <a:rPr lang="es-CL" sz="2600" dirty="0" smtClean="0"/>
              <a:t>.</a:t>
            </a:r>
          </a:p>
          <a:p>
            <a:pPr algn="just">
              <a:buFontTx/>
              <a:buChar char="-"/>
            </a:pPr>
            <a:endParaRPr lang="es-CL" sz="2600" dirty="0"/>
          </a:p>
          <a:p>
            <a:pPr algn="just">
              <a:buFontTx/>
              <a:buChar char="-"/>
            </a:pPr>
            <a:r>
              <a:rPr lang="es-CL" sz="2600" b="1" dirty="0" smtClean="0"/>
              <a:t>Fantástico</a:t>
            </a:r>
            <a:r>
              <a:rPr lang="es-CL" sz="2600" b="1" dirty="0"/>
              <a:t>:</a:t>
            </a:r>
            <a:r>
              <a:rPr lang="es-CL" sz="2600" dirty="0"/>
              <a:t> Narra hechos imaginarios (Ciencia ficción, terror) cuyos personajes son generalmente producto de la fantasía</a:t>
            </a:r>
            <a:r>
              <a:rPr lang="es-CL" sz="2600" dirty="0" smtClean="0"/>
              <a:t>.</a:t>
            </a:r>
          </a:p>
          <a:p>
            <a:pPr algn="just">
              <a:buFontTx/>
              <a:buChar char="-"/>
            </a:pPr>
            <a:endParaRPr lang="es-CL" sz="2600" dirty="0"/>
          </a:p>
          <a:p>
            <a:pPr marL="0" indent="0" algn="just">
              <a:buNone/>
            </a:pPr>
            <a:r>
              <a:rPr lang="es-CL" sz="2600" b="1" dirty="0"/>
              <a:t>- Humor:</a:t>
            </a:r>
            <a:r>
              <a:rPr lang="es-CL" sz="2600" dirty="0"/>
              <a:t> Narra un historia resaltando el lado cómico, risueño o ridículo de las cosas.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72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sz="6000" b="1" dirty="0" smtClean="0"/>
              <a:t>ELEMENTOS </a:t>
            </a:r>
            <a:endParaRPr lang="es-ES" sz="6000" b="1" dirty="0"/>
          </a:p>
        </p:txBody>
      </p:sp>
    </p:spTree>
    <p:extLst>
      <p:ext uri="{BB962C8B-B14F-4D97-AF65-F5344CB8AC3E}">
        <p14:creationId xmlns:p14="http://schemas.microsoft.com/office/powerpoint/2010/main" val="2115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0" y="404664"/>
            <a:ext cx="846782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8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1007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7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5325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526"/>
            <a:ext cx="6084168" cy="429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3057096" cy="298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9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4950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4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23527" y="404664"/>
            <a:ext cx="814410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123728" y="3552799"/>
            <a:ext cx="5040560" cy="254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0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</TotalTime>
  <Words>258</Words>
  <Application>Microsoft Office PowerPoint</Application>
  <PresentationFormat>Presentación en pantalla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Century Schoolbook</vt:lpstr>
      <vt:lpstr>Wingdings</vt:lpstr>
      <vt:lpstr>Wingdings 2</vt:lpstr>
      <vt:lpstr>Mirador</vt:lpstr>
      <vt:lpstr>EL CÓMIC</vt:lpstr>
      <vt:lpstr>¿Qué es cómic?</vt:lpstr>
      <vt:lpstr>ELEMENTOS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Sugerencia</vt:lpstr>
      <vt:lpstr>ACTIVIDADES</vt:lpstr>
      <vt:lpstr>Debes enviar para revisión 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CÓMIC</dc:title>
  <dc:creator>Luffi</dc:creator>
  <cp:lastModifiedBy>Cuenta Microsoft</cp:lastModifiedBy>
  <cp:revision>4</cp:revision>
  <dcterms:created xsi:type="dcterms:W3CDTF">2020-06-23T21:40:20Z</dcterms:created>
  <dcterms:modified xsi:type="dcterms:W3CDTF">2020-07-05T15:32:56Z</dcterms:modified>
</cp:coreProperties>
</file>