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2" r:id="rId6"/>
    <p:sldId id="261" r:id="rId7"/>
  </p:sldIdLst>
  <p:sldSz cx="9144000" cy="5143500" type="screen16x9"/>
  <p:notesSz cx="6858000" cy="9144000"/>
  <p:embeddedFontLst>
    <p:embeddedFont>
      <p:font typeface="Nanum Pen Script" panose="020B0604020202020204" charset="-127"/>
      <p:regular r:id="rId9"/>
    </p:embeddedFont>
    <p:embeddedFont>
      <p:font typeface="Nuni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47EED0-A25E-4E5F-8064-698311B48852}">
  <a:tblStyle styleId="{2D47EED0-A25E-4E5F-8064-698311B488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0641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22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60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85972cea4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85972cea44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04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52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64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96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CUSTOM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1793200"/>
            <a:ext cx="3156000" cy="7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71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4025050" y="768100"/>
            <a:ext cx="44382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La importancia de las plantas</a:t>
            </a:r>
            <a:r>
              <a:rPr lang="en" dirty="0" smtClean="0"/>
              <a:t>. </a:t>
            </a:r>
            <a:endParaRPr dirty="0"/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647311" y="300106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>
            <a:off x="4626541" y="3318456"/>
            <a:ext cx="3263971" cy="7925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5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4926378" y="3450737"/>
            <a:ext cx="2664296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/>
              <a:t>P</a:t>
            </a:r>
            <a:r>
              <a:rPr lang="en" sz="2400" dirty="0" smtClean="0"/>
              <a:t>resentación n° 3</a:t>
            </a:r>
            <a:endParaRPr sz="2400" dirty="0"/>
          </a:p>
        </p:txBody>
      </p:sp>
      <p:pic>
        <p:nvPicPr>
          <p:cNvPr id="227" name="22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2" y="188658"/>
            <a:ext cx="841375" cy="8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8"/>
          <p:cNvSpPr/>
          <p:nvPr/>
        </p:nvSpPr>
        <p:spPr>
          <a:xfrm rot="10800000">
            <a:off x="4650171" y="3002270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8"/>
          <p:cNvSpPr/>
          <p:nvPr/>
        </p:nvSpPr>
        <p:spPr>
          <a:xfrm rot="10800000">
            <a:off x="450812" y="662432"/>
            <a:ext cx="3334056" cy="183509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8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CL" sz="2400" dirty="0" smtClean="0"/>
              <a:t>-N</a:t>
            </a:r>
            <a:r>
              <a:rPr lang="en" sz="2400" dirty="0" smtClean="0"/>
              <a:t>os proporcionan alimento</a:t>
            </a:r>
            <a:br>
              <a:rPr lang="en" sz="2400" dirty="0" smtClean="0"/>
            </a:br>
            <a:r>
              <a:rPr lang="en" sz="2400" dirty="0" smtClean="0"/>
              <a:t>-producen oxigeno para respirar </a:t>
            </a:r>
            <a:br>
              <a:rPr lang="en" sz="2400" dirty="0" smtClean="0"/>
            </a:br>
            <a:r>
              <a:rPr lang="en" sz="2400" dirty="0" smtClean="0"/>
              <a:t>-limpian el aire que respiramos</a:t>
            </a:r>
            <a:r>
              <a:rPr lang="en" sz="1800" dirty="0" smtClean="0"/>
              <a:t>.</a:t>
            </a:r>
            <a:endParaRPr sz="1800" dirty="0"/>
          </a:p>
        </p:txBody>
      </p:sp>
      <p:sp>
        <p:nvSpPr>
          <p:cNvPr id="1024" name="Google Shape;1024;p38"/>
          <p:cNvSpPr txBox="1">
            <a:spLocks noGrp="1"/>
          </p:cNvSpPr>
          <p:nvPr>
            <p:ph type="title"/>
          </p:nvPr>
        </p:nvSpPr>
        <p:spPr>
          <a:xfrm>
            <a:off x="4433873" y="3108688"/>
            <a:ext cx="3937774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 smtClean="0"/>
              <a:t>¿P</a:t>
            </a:r>
            <a:r>
              <a:rPr lang="en" sz="3200" dirty="0" smtClean="0"/>
              <a:t>or qué son tan importantes?</a:t>
            </a:r>
            <a:endParaRPr sz="3200" dirty="0"/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4" name="Google Shape;1034;p38"/>
          <p:cNvSpPr txBox="1">
            <a:spLocks noGrp="1"/>
          </p:cNvSpPr>
          <p:nvPr>
            <p:ph type="subTitle" idx="1"/>
          </p:nvPr>
        </p:nvSpPr>
        <p:spPr>
          <a:xfrm>
            <a:off x="535690" y="378905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Las plantas son SERES VIVOS y cumplen  una función muy importante para nuestra vida.</a:t>
            </a:r>
            <a:endParaRPr dirty="0"/>
          </a:p>
        </p:txBody>
      </p:sp>
      <p:sp>
        <p:nvSpPr>
          <p:cNvPr id="1035" name="Google Shape;1035;p3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La memoria de las plan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62433"/>
            <a:ext cx="3259581" cy="18350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nta en manos imagen de archivo. Imagen de nuevo, árbol - 79384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71750"/>
            <a:ext cx="2448272" cy="2365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B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7"/>
          <p:cNvSpPr/>
          <p:nvPr/>
        </p:nvSpPr>
        <p:spPr>
          <a:xfrm>
            <a:off x="41549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 txBox="1">
            <a:spLocks noGrp="1"/>
          </p:cNvSpPr>
          <p:nvPr>
            <p:ph type="title"/>
          </p:nvPr>
        </p:nvSpPr>
        <p:spPr>
          <a:xfrm>
            <a:off x="720859" y="68970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Para vivir ellas</a:t>
            </a:r>
            <a:r>
              <a:rPr lang="en" dirty="0" smtClean="0"/>
              <a:t> necesitan: </a:t>
            </a:r>
            <a:endParaRPr dirty="0"/>
          </a:p>
        </p:txBody>
      </p:sp>
      <p:grpSp>
        <p:nvGrpSpPr>
          <p:cNvPr id="1009" name="Google Shape;1009;p37"/>
          <p:cNvGrpSpPr/>
          <p:nvPr/>
        </p:nvGrpSpPr>
        <p:grpSpPr>
          <a:xfrm>
            <a:off x="4325102" y="93272"/>
            <a:ext cx="493797" cy="446228"/>
            <a:chOff x="2679436" y="3270400"/>
            <a:chExt cx="752625" cy="689795"/>
          </a:xfrm>
        </p:grpSpPr>
        <p:sp>
          <p:nvSpPr>
            <p:cNvPr id="1010" name="Google Shape;1010;p3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Características de las plan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06"/>
          <a:stretch/>
        </p:blipFill>
        <p:spPr bwMode="auto">
          <a:xfrm>
            <a:off x="6660231" y="3478735"/>
            <a:ext cx="1094319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aracterísticas de las plan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r="53775"/>
          <a:stretch/>
        </p:blipFill>
        <p:spPr bwMode="auto">
          <a:xfrm>
            <a:off x="5531758" y="1355976"/>
            <a:ext cx="874268" cy="12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Características de las plan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5" r="29857"/>
          <a:stretch/>
        </p:blipFill>
        <p:spPr bwMode="auto">
          <a:xfrm>
            <a:off x="2380706" y="1323960"/>
            <a:ext cx="1040610" cy="13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Características de las plan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2" r="3683"/>
          <a:stretch/>
        </p:blipFill>
        <p:spPr bwMode="auto">
          <a:xfrm>
            <a:off x="827584" y="3430687"/>
            <a:ext cx="1296424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Las plantas y sus estructuras Flashcards | Quiz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5" name="Picture 7" descr="Experimentamos qué necesitan las plantas para viv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69" y="2915622"/>
            <a:ext cx="2186789" cy="21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Flecha derecha"/>
          <p:cNvSpPr/>
          <p:nvPr/>
        </p:nvSpPr>
        <p:spPr>
          <a:xfrm rot="610762">
            <a:off x="2230878" y="4064167"/>
            <a:ext cx="64979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3" name="132 Flecha derecha"/>
          <p:cNvSpPr/>
          <p:nvPr/>
        </p:nvSpPr>
        <p:spPr>
          <a:xfrm rot="9964822">
            <a:off x="5632161" y="4045391"/>
            <a:ext cx="64979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133 Flecha derecha"/>
          <p:cNvSpPr/>
          <p:nvPr/>
        </p:nvSpPr>
        <p:spPr>
          <a:xfrm rot="3366327">
            <a:off x="3131929" y="2916080"/>
            <a:ext cx="64979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5" name="134 Flecha derecha"/>
          <p:cNvSpPr/>
          <p:nvPr/>
        </p:nvSpPr>
        <p:spPr>
          <a:xfrm rot="7764411">
            <a:off x="5524388" y="2850204"/>
            <a:ext cx="64979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7" name="Google Shape;1167;p3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168" name="Google Shape;1168;p3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39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3" name="Google Shape;1173;p39">
            <a:hlinkClick r:id="rId4" action="ppaction://hlinksldjump"/>
          </p:cNvPr>
          <p:cNvSpPr txBox="1"/>
          <p:nvPr/>
        </p:nvSpPr>
        <p:spPr>
          <a:xfrm>
            <a:off x="5134725" y="276441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6" name="Google Shape;1176;p39"/>
          <p:cNvSpPr txBox="1">
            <a:spLocks noGrp="1"/>
          </p:cNvSpPr>
          <p:nvPr>
            <p:ph type="title"/>
          </p:nvPr>
        </p:nvSpPr>
        <p:spPr>
          <a:xfrm>
            <a:off x="652822" y="66243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Sus partes son:</a:t>
            </a:r>
            <a:endParaRPr dirty="0"/>
          </a:p>
        </p:txBody>
      </p:sp>
      <p:sp>
        <p:nvSpPr>
          <p:cNvPr id="1195" name="Google Shape;1195;p39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74" name="Picture 2" descr="Partes de una planta | El jardín de Mo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9622"/>
            <a:ext cx="3240360" cy="3399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8"/>
          <p:cNvSpPr/>
          <p:nvPr/>
        </p:nvSpPr>
        <p:spPr>
          <a:xfrm rot="10800000">
            <a:off x="5436096" y="3219821"/>
            <a:ext cx="3602376" cy="174201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8"/>
          <p:cNvSpPr txBox="1">
            <a:spLocks noGrp="1"/>
          </p:cNvSpPr>
          <p:nvPr>
            <p:ph type="title"/>
          </p:nvPr>
        </p:nvSpPr>
        <p:spPr>
          <a:xfrm>
            <a:off x="299784" y="1275606"/>
            <a:ext cx="5698322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ArchUp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 smtClean="0"/>
              <a:t>Cuidemos nuestro medio ambiente</a:t>
            </a:r>
            <a:endParaRPr sz="3200" dirty="0"/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4" name="Google Shape;1034;p38"/>
          <p:cNvSpPr txBox="1">
            <a:spLocks noGrp="1"/>
          </p:cNvSpPr>
          <p:nvPr>
            <p:ph type="subTitle" idx="1"/>
          </p:nvPr>
        </p:nvSpPr>
        <p:spPr>
          <a:xfrm>
            <a:off x="5716189" y="3363838"/>
            <a:ext cx="3045900" cy="15284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L" dirty="0" smtClean="0"/>
              <a:t>Debemos proteger </a:t>
            </a:r>
            <a:r>
              <a:rPr lang="es-CL" dirty="0"/>
              <a:t>el mundo en el que vivimos. Por eso,</a:t>
            </a:r>
            <a:r>
              <a:rPr lang="es-CL" b="1" dirty="0"/>
              <a:t> es importante que les enseñemos a nuestros </a:t>
            </a:r>
            <a:r>
              <a:rPr lang="es-CL" b="1" dirty="0" smtClean="0"/>
              <a:t>niños/as </a:t>
            </a:r>
            <a:r>
              <a:rPr lang="es-CL" b="1" dirty="0"/>
              <a:t>la importancia de reciclar, de ahorrar energía y de cuidar la </a:t>
            </a:r>
            <a:r>
              <a:rPr lang="es-CL" b="1" dirty="0" smtClean="0"/>
              <a:t>naturaleza</a:t>
            </a:r>
            <a:r>
              <a:rPr lang="es-CL" b="1" dirty="0"/>
              <a:t>.</a:t>
            </a:r>
            <a:endParaRPr dirty="0"/>
          </a:p>
        </p:txBody>
      </p:sp>
      <p:sp>
        <p:nvSpPr>
          <p:cNvPr id="1035" name="Google Shape;1035;p3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Jardinero dibujo animado Imágenes Vectoriales, Ilustracion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5646"/>
            <a:ext cx="3728617" cy="2560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266931" y="1491630"/>
            <a:ext cx="3087309" cy="248415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713250" y="66243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¡Muy bien! </a:t>
            </a:r>
            <a:endParaRPr sz="8000" dirty="0"/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380196" y="1682734"/>
            <a:ext cx="2807816" cy="1995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2"/>
                </a:solidFill>
              </a:rPr>
              <a:t>Recordemos: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</a:rPr>
              <a:t> ¿Qué aprendimos hoy?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r>
              <a:rPr lang="en" b="1" dirty="0" smtClean="0"/>
              <a:t>¿Qué neceitan las plantas para vivir?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¿</a:t>
            </a:r>
            <a:r>
              <a:rPr lang="en" b="1" dirty="0" smtClean="0">
                <a:solidFill>
                  <a:srgbClr val="FFFFFF"/>
                </a:solidFill>
              </a:rPr>
              <a:t>Cómo podemos cuidar nuestro medio Ambiente?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7913314" y="3975780"/>
            <a:ext cx="1140806" cy="1080215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22" name="Picture 2" descr="C:\Users\Pamela\Downloads\Screenshot_20200428_232723_com.facebook.katan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8" b="29176"/>
          <a:stretch/>
        </p:blipFill>
        <p:spPr bwMode="auto">
          <a:xfrm>
            <a:off x="6876256" y="363645"/>
            <a:ext cx="1864289" cy="18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 principito dibujo, ilustración principito PNG Clipart | PNGOce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9" r="9341" b="8195"/>
          <a:stretch/>
        </p:blipFill>
        <p:spPr bwMode="auto">
          <a:xfrm>
            <a:off x="3563888" y="2364848"/>
            <a:ext cx="1881311" cy="26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94</Words>
  <Application>Microsoft Office PowerPoint</Application>
  <PresentationFormat>Presentación en pantalla (16:9)</PresentationFormat>
  <Paragraphs>17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Nanum Pen Script</vt:lpstr>
      <vt:lpstr>Nunito</vt:lpstr>
      <vt:lpstr>World Environment Day by Slidesgo</vt:lpstr>
      <vt:lpstr>La importancia de las plantas. </vt:lpstr>
      <vt:lpstr>-Nos proporcionan alimento -producen oxigeno para respirar  -limpian el aire que respiramos.</vt:lpstr>
      <vt:lpstr>Para vivir ellas necesitan: </vt:lpstr>
      <vt:lpstr>Sus partes son:</vt:lpstr>
      <vt:lpstr>Cuidemos nuestro medio ambiente</vt:lpstr>
      <vt:lpstr>¡Muy bien!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importancia de las plantas.</dc:title>
  <dc:creator>UTP</dc:creator>
  <cp:lastModifiedBy>Usuario</cp:lastModifiedBy>
  <cp:revision>19</cp:revision>
  <dcterms:modified xsi:type="dcterms:W3CDTF">2020-06-15T17:24:49Z</dcterms:modified>
</cp:coreProperties>
</file>