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3"/>
  </p:notesMasterIdLst>
  <p:sldIdLst>
    <p:sldId id="256" r:id="rId2"/>
    <p:sldId id="257" r:id="rId3"/>
    <p:sldId id="260" r:id="rId4"/>
    <p:sldId id="307" r:id="rId5"/>
    <p:sldId id="308" r:id="rId6"/>
    <p:sldId id="309" r:id="rId7"/>
    <p:sldId id="310" r:id="rId8"/>
    <p:sldId id="258" r:id="rId9"/>
    <p:sldId id="262" r:id="rId10"/>
    <p:sldId id="278" r:id="rId11"/>
    <p:sldId id="306" r:id="rId12"/>
  </p:sldIdLst>
  <p:sldSz cx="9144000" cy="5143500" type="screen16x9"/>
  <p:notesSz cx="6858000" cy="9144000"/>
  <p:embeddedFontLst>
    <p:embeddedFont>
      <p:font typeface="Assistant" panose="020B0604020202020204" charset="-79"/>
      <p:regular r:id="rId14"/>
      <p:bold r:id="rId15"/>
    </p:embeddedFont>
    <p:embeddedFont>
      <p:font typeface="Archivo" panose="020B0604020202020204" charset="0"/>
      <p:regular r:id="rId16"/>
      <p:bold r:id="rId17"/>
      <p:italic r:id="rId18"/>
      <p:boldItalic r:id="rId19"/>
    </p:embeddedFont>
    <p:embeddedFont>
      <p:font typeface="McLaren" panose="020B0604020202020204" charset="0"/>
      <p:regular r:id="rId20"/>
    </p:embeddedFont>
    <p:embeddedFont>
      <p:font typeface="Paytone One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46FB97-9D24-480C-8B10-31A906F65AC6}">
  <a:tblStyle styleId="{3446FB97-9D24-480C-8B10-31A906F65A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0333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1" name="Google Shape;10901;g6d682c816b_0_1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2" name="Google Shape;10902;g6d682c816b_0_1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908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8" name="Google Shape;1093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9" name="Google Shape;1093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593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3" name="Google Shape;11033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4" name="Google Shape;11034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35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" name="Google Shape;10946;g707c3e16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7" name="Google Shape;10947;g707c3e16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8349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1" name="Google Shape;11081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2" name="Google Shape;11082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789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6" name="Google Shape;11636;g6320de4b7d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7" name="Google Shape;11637;g6320de4b7d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471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8139" y="-44102"/>
            <a:ext cx="9120445" cy="5221595"/>
            <a:chOff x="18139" y="-44102"/>
            <a:chExt cx="9120445" cy="5221595"/>
          </a:xfrm>
        </p:grpSpPr>
        <p:sp>
          <p:nvSpPr>
            <p:cNvPr id="10" name="Google Shape;10;p2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5" name="Google Shape;595;p2"/>
          <p:cNvSpPr/>
          <p:nvPr/>
        </p:nvSpPr>
        <p:spPr>
          <a:xfrm>
            <a:off x="1724125" y="-314300"/>
            <a:ext cx="5695800" cy="5695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2"/>
          <p:cNvSpPr txBox="1">
            <a:spLocks noGrp="1"/>
          </p:cNvSpPr>
          <p:nvPr>
            <p:ph type="ctrTitle"/>
          </p:nvPr>
        </p:nvSpPr>
        <p:spPr>
          <a:xfrm rot="901">
            <a:off x="1710600" y="1115666"/>
            <a:ext cx="5722800" cy="20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62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597" name="Google Shape;597;p2"/>
          <p:cNvSpPr txBox="1">
            <a:spLocks noGrp="1"/>
          </p:cNvSpPr>
          <p:nvPr>
            <p:ph type="subTitle" idx="1"/>
          </p:nvPr>
        </p:nvSpPr>
        <p:spPr>
          <a:xfrm rot="1365">
            <a:off x="3438450" y="3451125"/>
            <a:ext cx="22671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_1">
    <p:bg>
      <p:bgPr>
        <a:solidFill>
          <a:schemeClr val="accent1"/>
        </a:solidFill>
        <a:effectLst/>
      </p:bgPr>
    </p:bg>
    <p:spTree>
      <p:nvGrpSpPr>
        <p:cNvPr id="1" name="Shape 9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9" name="Google Shape;9129;p32"/>
          <p:cNvGrpSpPr/>
          <p:nvPr/>
        </p:nvGrpSpPr>
        <p:grpSpPr>
          <a:xfrm>
            <a:off x="18139" y="-44102"/>
            <a:ext cx="9120445" cy="5221595"/>
            <a:chOff x="18139" y="-44102"/>
            <a:chExt cx="9120445" cy="5221595"/>
          </a:xfrm>
        </p:grpSpPr>
        <p:sp>
          <p:nvSpPr>
            <p:cNvPr id="9130" name="Google Shape;9130;p32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32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32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32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32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32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32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32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32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32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32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32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32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32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32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32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32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32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32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32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32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32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32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32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32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32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32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32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32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32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32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32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32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32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32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32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32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32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32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32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32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32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32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32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32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32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32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32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32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32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32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32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32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32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32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32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32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32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32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32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32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32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32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32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32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32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32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32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32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32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32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32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32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32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32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32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32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32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32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32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32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32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32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32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32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32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32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32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32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32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32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32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32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32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32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32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32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32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32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32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32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32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32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32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32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32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32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32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32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32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32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32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32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32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32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32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32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32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32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32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32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32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32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32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32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32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32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32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32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32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32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32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32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32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32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32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32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32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32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32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32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32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32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32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32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32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32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32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32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32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32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32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32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32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32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32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32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32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32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32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32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32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32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32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32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32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32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32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32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32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32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32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32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32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32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32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32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32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32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32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32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32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32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32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32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32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32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32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32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32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32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32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32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32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32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32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32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32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32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32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32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32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32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32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32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32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32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32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32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32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32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32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32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32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32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32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32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32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32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32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32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32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32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32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32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32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32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32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32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32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32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32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32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32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32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32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32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32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32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32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32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32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32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32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32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32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32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32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32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32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32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32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32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3" name="Google Shape;9383;p32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4" name="Google Shape;9384;p32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5" name="Google Shape;9385;p32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32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32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32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32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32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32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32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32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32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32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32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32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32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32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32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32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32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3" name="Google Shape;9403;p32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32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5" name="Google Shape;9405;p32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32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32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32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32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32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32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32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3" name="Google Shape;9413;p32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4" name="Google Shape;9414;p32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5" name="Google Shape;9415;p32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32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32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32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32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32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32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32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32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32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32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32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32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32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32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32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32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32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32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32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32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32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32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32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32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32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32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32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32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32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32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32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32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32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32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32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32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32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32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32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32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32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32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32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32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32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32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32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32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32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32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32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32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32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32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32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32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32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32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32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32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32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32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32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32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32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32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32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32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32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32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32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32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32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32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32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32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32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32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32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32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32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32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32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32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32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32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32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32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32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32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32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32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32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32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32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32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32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32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32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32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32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32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32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32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32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32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32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32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32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32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32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32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32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32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32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32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32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32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32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32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32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32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32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32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32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32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32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32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32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32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32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32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32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32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32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32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32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32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32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32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32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32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32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32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32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32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32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32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32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32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32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32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32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32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32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32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32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32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32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32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32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32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32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32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32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32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32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32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32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32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32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32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32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32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32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32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32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32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32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32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32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32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32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32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32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32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32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32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32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32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32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32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32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32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32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32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32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32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32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32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32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32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32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32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32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32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32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32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32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32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32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32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32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32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32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32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32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32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32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32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32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32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32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32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32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32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32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32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32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32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32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32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32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32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32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32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32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32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32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32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32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32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32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32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32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32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32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32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32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32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32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32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32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32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32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32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32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32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32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32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32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32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32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32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32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32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32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32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32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32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32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32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32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32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32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32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32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32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32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32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32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32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32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32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32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32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32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32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32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32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32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32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32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32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32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32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32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32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32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32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32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_2">
    <p:bg>
      <p:bgPr>
        <a:solidFill>
          <a:schemeClr val="accent2"/>
        </a:solidFill>
        <a:effectLst/>
      </p:bgPr>
    </p:bg>
    <p:spTree>
      <p:nvGrpSpPr>
        <p:cNvPr id="1" name="Shape 9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8" name="Google Shape;9718;p33"/>
          <p:cNvGrpSpPr/>
          <p:nvPr/>
        </p:nvGrpSpPr>
        <p:grpSpPr>
          <a:xfrm>
            <a:off x="18139" y="-44102"/>
            <a:ext cx="9120445" cy="5221595"/>
            <a:chOff x="18139" y="-44102"/>
            <a:chExt cx="9120445" cy="5221595"/>
          </a:xfrm>
        </p:grpSpPr>
        <p:sp>
          <p:nvSpPr>
            <p:cNvPr id="9719" name="Google Shape;9719;p33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33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33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33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33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33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33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33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33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33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33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33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33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33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33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33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33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33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33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33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33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33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33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33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33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33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33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33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33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33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33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33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33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33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33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33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33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33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33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33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33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33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33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33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33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33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33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33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33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33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33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33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33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33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33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33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33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33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777;p33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778;p33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33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33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33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33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33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33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33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33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33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33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33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33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33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33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33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33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33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6" name="Google Shape;9796;p33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33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8" name="Google Shape;9798;p33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9" name="Google Shape;9799;p33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33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33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33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33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33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33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33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807;p33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8" name="Google Shape;9808;p33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33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33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33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33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3" name="Google Shape;9813;p33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4" name="Google Shape;9814;p33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5" name="Google Shape;9815;p33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33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7" name="Google Shape;9817;p33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33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33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33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33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33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33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33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33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33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33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33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33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33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33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832;p33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3" name="Google Shape;9833;p33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33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33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33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33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33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33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33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841;p33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2" name="Google Shape;9842;p33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33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33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33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33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33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33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33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33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33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33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33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33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5" name="Google Shape;9855;p33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6" name="Google Shape;9856;p33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7" name="Google Shape;9857;p33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33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33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860;p33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861;p33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33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3" name="Google Shape;9863;p33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4" name="Google Shape;9864;p33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33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33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7" name="Google Shape;9867;p33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8" name="Google Shape;9868;p33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33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33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33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33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33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33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33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33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33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33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33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33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33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33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33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33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5" name="Google Shape;9885;p33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33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33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33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33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33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33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33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33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33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33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33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33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33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33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33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33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33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33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33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9905;p33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33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33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33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33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33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33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33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33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33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33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33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7" name="Google Shape;9917;p33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8" name="Google Shape;9918;p33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33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33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33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33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9923;p33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33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33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33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33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33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33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33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33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33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33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33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33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33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33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33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33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33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33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33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33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33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33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33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33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33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33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9950;p33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33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33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33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33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5" name="Google Shape;9955;p33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6" name="Google Shape;9956;p33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33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33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33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33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9961;p33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2" name="Google Shape;9962;p33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33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33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9965;p33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33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33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33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9" name="Google Shape;9969;p33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0" name="Google Shape;9970;p33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33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33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33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33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5" name="Google Shape;9975;p33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6" name="Google Shape;9976;p33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7" name="Google Shape;9977;p33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33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33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0" name="Google Shape;9980;p33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1" name="Google Shape;9981;p33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2" name="Google Shape;9982;p33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33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33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33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33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33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33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33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33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33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33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9993;p33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33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33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33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33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33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9" name="Google Shape;9999;p33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33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33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2" name="Google Shape;10002;p33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33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33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5" name="Google Shape;10005;p33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33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33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008;p33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009;p33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010;p33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33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33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013;p33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014;p33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33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33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33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33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33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33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33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33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3" name="Google Shape;10023;p33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33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33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33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7" name="Google Shape;10027;p33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028;p33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33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33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031;p33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2" name="Google Shape;10032;p33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33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034;p33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33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33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33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33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33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33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33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33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33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33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33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33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33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33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9" name="Google Shape;10049;p33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33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33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33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33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33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33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33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33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33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33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33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33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33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33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33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33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33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33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33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33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33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33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33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33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33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33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33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33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33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33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33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33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33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33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33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33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33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33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33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33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33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33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33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33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33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33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33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33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33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33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33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33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33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33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33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33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33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33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8" name="Google Shape;10108;p33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33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33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33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33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33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4" name="Google Shape;10114;p33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5" name="Google Shape;10115;p33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6" name="Google Shape;10116;p33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7" name="Google Shape;10117;p33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8" name="Google Shape;10118;p33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9" name="Google Shape;10119;p33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33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33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33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33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33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5" name="Google Shape;10125;p33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6" name="Google Shape;10126;p33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33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33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9" name="Google Shape;10129;p33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0" name="Google Shape;10130;p33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33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33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3" name="Google Shape;10133;p33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33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33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33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33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33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9" name="Google Shape;10139;p33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33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1" name="Google Shape;10141;p33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2" name="Google Shape;10142;p33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33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4" name="Google Shape;10144;p33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5" name="Google Shape;10145;p33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33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33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33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9" name="Google Shape;10149;p33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0" name="Google Shape;10150;p33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33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33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33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33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33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33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33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33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33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33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33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2" name="Google Shape;10162;p33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3" name="Google Shape;10163;p33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33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33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6" name="Google Shape;10166;p33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7" name="Google Shape;10167;p33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33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33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33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1" name="Google Shape;10171;p33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2" name="Google Shape;10172;p33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3" name="Google Shape;10173;p33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33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33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33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33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33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33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33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33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33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33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4" name="Google Shape;10184;p33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5" name="Google Shape;10185;p33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33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33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33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33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0" name="Google Shape;10190;p33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1" name="Google Shape;10191;p33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2" name="Google Shape;10192;p33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3" name="Google Shape;10193;p33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4" name="Google Shape;10194;p33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5" name="Google Shape;10195;p33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6" name="Google Shape;10196;p33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7" name="Google Shape;10197;p33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8" name="Google Shape;10198;p33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9" name="Google Shape;10199;p33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0" name="Google Shape;10200;p33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1" name="Google Shape;10201;p33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2" name="Google Shape;10202;p33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33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4" name="Google Shape;10204;p33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5" name="Google Shape;10205;p33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6" name="Google Shape;10206;p33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7" name="Google Shape;10207;p33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8" name="Google Shape;10208;p33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9" name="Google Shape;10209;p33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0" name="Google Shape;10210;p33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1" name="Google Shape;10211;p33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2" name="Google Shape;10212;p33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3" name="Google Shape;10213;p33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4" name="Google Shape;10214;p33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5" name="Google Shape;10215;p33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6" name="Google Shape;10216;p33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7" name="Google Shape;10217;p33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8" name="Google Shape;10218;p33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9" name="Google Shape;10219;p33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0" name="Google Shape;10220;p33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1" name="Google Shape;10221;p33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2" name="Google Shape;10222;p33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3" name="Google Shape;10223;p33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4" name="Google Shape;10224;p33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5" name="Google Shape;10225;p33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6" name="Google Shape;10226;p33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7" name="Google Shape;10227;p33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8" name="Google Shape;10228;p33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9" name="Google Shape;10229;p33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0" name="Google Shape;10230;p33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1" name="Google Shape;10231;p33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2" name="Google Shape;10232;p33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3" name="Google Shape;10233;p33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4" name="Google Shape;10234;p33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5" name="Google Shape;10235;p33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6" name="Google Shape;10236;p33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7" name="Google Shape;10237;p33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33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9" name="Google Shape;10239;p33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0" name="Google Shape;10240;p33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1" name="Google Shape;10241;p33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2" name="Google Shape;10242;p33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3" name="Google Shape;10243;p33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4" name="Google Shape;10244;p33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5" name="Google Shape;10245;p33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6" name="Google Shape;10246;p33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7" name="Google Shape;10247;p33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8" name="Google Shape;10248;p33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9" name="Google Shape;10249;p33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0" name="Google Shape;10250;p33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1" name="Google Shape;10251;p33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2" name="Google Shape;10252;p33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3" name="Google Shape;10253;p33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4" name="Google Shape;10254;p33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5" name="Google Shape;10255;p33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6" name="Google Shape;10256;p33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7" name="Google Shape;10257;p33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8" name="Google Shape;10258;p33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9" name="Google Shape;10259;p33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0" name="Google Shape;10260;p33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1" name="Google Shape;10261;p33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2" name="Google Shape;10262;p33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3" name="Google Shape;10263;p33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4" name="Google Shape;10264;p33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5" name="Google Shape;10265;p33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6" name="Google Shape;10266;p33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7" name="Google Shape;10267;p33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8" name="Google Shape;10268;p33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9" name="Google Shape;10269;p33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0" name="Google Shape;10270;p33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1" name="Google Shape;10271;p33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2" name="Google Shape;10272;p33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3" name="Google Shape;10273;p33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4" name="Google Shape;10274;p33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5" name="Google Shape;10275;p33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6" name="Google Shape;10276;p33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7" name="Google Shape;10277;p33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8" name="Google Shape;10278;p33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9" name="Google Shape;10279;p33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0" name="Google Shape;10280;p33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1" name="Google Shape;10281;p33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2" name="Google Shape;10282;p33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33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4" name="Google Shape;10284;p33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5" name="Google Shape;10285;p33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6" name="Google Shape;10286;p33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7" name="Google Shape;10287;p33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8" name="Google Shape;10288;p33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9" name="Google Shape;10289;p33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33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1" name="Google Shape;10291;p33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2" name="Google Shape;10292;p33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3" name="Google Shape;10293;p33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4" name="Google Shape;10294;p33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5" name="Google Shape;10295;p33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6" name="Google Shape;10296;p33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7" name="Google Shape;10297;p33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8" name="Google Shape;10298;p33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9" name="Google Shape;10299;p33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0" name="Google Shape;10300;p33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1" name="Google Shape;10301;p33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2" name="Google Shape;10302;p33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3" name="Google Shape;10303;p33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4" name="Google Shape;10304;p33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5" name="Google Shape;10305;p33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6_2_1">
    <p:bg>
      <p:bgPr>
        <a:solidFill>
          <a:schemeClr val="accent3"/>
        </a:solidFill>
        <a:effectLst/>
      </p:bgPr>
    </p:bg>
    <p:spTree>
      <p:nvGrpSpPr>
        <p:cNvPr id="1" name="Shape 10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7" name="Google Shape;10307;p34"/>
          <p:cNvGrpSpPr/>
          <p:nvPr/>
        </p:nvGrpSpPr>
        <p:grpSpPr>
          <a:xfrm>
            <a:off x="18139" y="-44102"/>
            <a:ext cx="9120445" cy="5221595"/>
            <a:chOff x="18139" y="-44102"/>
            <a:chExt cx="9120445" cy="5221595"/>
          </a:xfrm>
        </p:grpSpPr>
        <p:sp>
          <p:nvSpPr>
            <p:cNvPr id="10308" name="Google Shape;10308;p34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34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0" name="Google Shape;10310;p34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34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34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34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4" name="Google Shape;10314;p34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5" name="Google Shape;10315;p34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6" name="Google Shape;10316;p34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7" name="Google Shape;10317;p34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34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9" name="Google Shape;10319;p34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0" name="Google Shape;10320;p34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1" name="Google Shape;10321;p34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2" name="Google Shape;10322;p34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3" name="Google Shape;10323;p34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4" name="Google Shape;10324;p34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34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34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34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8" name="Google Shape;10328;p34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34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34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1" name="Google Shape;10331;p34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2" name="Google Shape;10332;p34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3" name="Google Shape;10333;p34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34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5" name="Google Shape;10335;p34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6" name="Google Shape;10336;p34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7" name="Google Shape;10337;p34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34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9" name="Google Shape;10339;p34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34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1" name="Google Shape;10341;p34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2" name="Google Shape;10342;p34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34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34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34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6" name="Google Shape;10346;p34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7" name="Google Shape;10347;p34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8" name="Google Shape;10348;p34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9" name="Google Shape;10349;p34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34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1" name="Google Shape;10351;p34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2" name="Google Shape;10352;p34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3" name="Google Shape;10353;p34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34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34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34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7" name="Google Shape;10357;p34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34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9" name="Google Shape;10359;p34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0" name="Google Shape;10360;p34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34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34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3" name="Google Shape;10363;p34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34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34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34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7" name="Google Shape;10367;p34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8" name="Google Shape;10368;p34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34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34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1" name="Google Shape;10371;p34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2" name="Google Shape;10372;p34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34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34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34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34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34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8" name="Google Shape;10378;p34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9" name="Google Shape;10379;p34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34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34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2" name="Google Shape;10382;p34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3" name="Google Shape;10383;p34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34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34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6" name="Google Shape;10386;p34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7" name="Google Shape;10387;p34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34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9" name="Google Shape;10389;p34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0" name="Google Shape;10390;p34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1" name="Google Shape;10391;p34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2" name="Google Shape;10392;p34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3" name="Google Shape;10393;p34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34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34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34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34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8" name="Google Shape;10398;p34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9" name="Google Shape;10399;p34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0" name="Google Shape;10400;p34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34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34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34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34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34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34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34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8" name="Google Shape;10408;p34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9" name="Google Shape;10409;p34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0" name="Google Shape;10410;p34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1" name="Google Shape;10411;p34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2" name="Google Shape;10412;p34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3" name="Google Shape;10413;p34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34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34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34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34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34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34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34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1" name="Google Shape;10421;p34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2" name="Google Shape;10422;p34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34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34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5" name="Google Shape;10425;p34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6" name="Google Shape;10426;p34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34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34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34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0" name="Google Shape;10430;p34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1" name="Google Shape;10431;p34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34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3" name="Google Shape;10433;p34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4" name="Google Shape;10434;p34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5" name="Google Shape;10435;p34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6" name="Google Shape;10436;p34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34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34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34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34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34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34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3" name="Google Shape;10443;p34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4" name="Google Shape;10444;p34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34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34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34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34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34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0" name="Google Shape;10450;p34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1" name="Google Shape;10451;p34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34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3" name="Google Shape;10453;p34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34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34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6" name="Google Shape;10456;p34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7" name="Google Shape;10457;p34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34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34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0" name="Google Shape;10460;p34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1" name="Google Shape;10461;p34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34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34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34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5" name="Google Shape;10465;p34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6" name="Google Shape;10466;p34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34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8" name="Google Shape;10468;p34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9" name="Google Shape;10469;p34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34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34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2" name="Google Shape;10472;p34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34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34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34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34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34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8" name="Google Shape;10478;p34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9" name="Google Shape;10479;p34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34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34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34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3" name="Google Shape;10483;p34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4" name="Google Shape;10484;p34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34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34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34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34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" name="Google Shape;10489;p34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" name="Google Shape;10490;p34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34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34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34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34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34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34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" name="Google Shape;10497;p34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" name="Google Shape;10498;p34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34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34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34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34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34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34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5" name="Google Shape;10505;p34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6" name="Google Shape;10506;p34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7" name="Google Shape;10507;p34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8" name="Google Shape;10508;p34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9" name="Google Shape;10509;p34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0" name="Google Shape;10510;p34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1" name="Google Shape;10511;p34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34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34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4" name="Google Shape;10514;p34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34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34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7" name="Google Shape;10517;p34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34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34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34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34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34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3" name="Google Shape;10523;p34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4" name="Google Shape;10524;p34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34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34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34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34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34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0" name="Google Shape;10530;p34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34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34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34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34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34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34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34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34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34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34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34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34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34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34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34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34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34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8" name="Google Shape;10548;p34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9" name="Google Shape;10549;p34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34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34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34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3" name="Google Shape;10553;p34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4" name="Google Shape;10554;p34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5" name="Google Shape;10555;p34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34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7" name="Google Shape;10557;p34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8" name="Google Shape;10558;p34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34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0" name="Google Shape;10560;p34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1" name="Google Shape;10561;p34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2" name="Google Shape;10562;p34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3" name="Google Shape;10563;p34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4" name="Google Shape;10564;p34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5" name="Google Shape;10565;p34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6" name="Google Shape;10566;p34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7" name="Google Shape;10567;p34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8" name="Google Shape;10568;p34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9" name="Google Shape;10569;p34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0" name="Google Shape;10570;p34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1" name="Google Shape;10571;p34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2" name="Google Shape;10572;p34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3" name="Google Shape;10573;p34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4" name="Google Shape;10574;p34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5" name="Google Shape;10575;p34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6" name="Google Shape;10576;p34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7" name="Google Shape;10577;p34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8" name="Google Shape;10578;p34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9" name="Google Shape;10579;p34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0" name="Google Shape;10580;p34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1" name="Google Shape;10581;p34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2" name="Google Shape;10582;p34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3" name="Google Shape;10583;p34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4" name="Google Shape;10584;p34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5" name="Google Shape;10585;p34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6" name="Google Shape;10586;p34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7" name="Google Shape;10587;p34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8" name="Google Shape;10588;p34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9" name="Google Shape;10589;p34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34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1" name="Google Shape;10591;p34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2" name="Google Shape;10592;p34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3" name="Google Shape;10593;p34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4" name="Google Shape;10594;p34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5" name="Google Shape;10595;p34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6" name="Google Shape;10596;p34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7" name="Google Shape;10597;p34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8" name="Google Shape;10598;p34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9" name="Google Shape;10599;p34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0" name="Google Shape;10600;p34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1" name="Google Shape;10601;p34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2" name="Google Shape;10602;p34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3" name="Google Shape;10603;p34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4" name="Google Shape;10604;p34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5" name="Google Shape;10605;p34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6" name="Google Shape;10606;p34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7" name="Google Shape;10607;p34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8" name="Google Shape;10608;p34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9" name="Google Shape;10609;p34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0" name="Google Shape;10610;p34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1" name="Google Shape;10611;p34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2" name="Google Shape;10612;p34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3" name="Google Shape;10613;p34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4" name="Google Shape;10614;p34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5" name="Google Shape;10615;p34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6" name="Google Shape;10616;p34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7" name="Google Shape;10617;p34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8" name="Google Shape;10618;p34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9" name="Google Shape;10619;p34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0" name="Google Shape;10620;p34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1" name="Google Shape;10621;p34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2" name="Google Shape;10622;p34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3" name="Google Shape;10623;p34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4" name="Google Shape;10624;p34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5" name="Google Shape;10625;p34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6" name="Google Shape;10626;p34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7" name="Google Shape;10627;p34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8" name="Google Shape;10628;p34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9" name="Google Shape;10629;p34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0" name="Google Shape;10630;p34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1" name="Google Shape;10631;p34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2" name="Google Shape;10632;p34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3" name="Google Shape;10633;p34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4" name="Google Shape;10634;p34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5" name="Google Shape;10635;p34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6" name="Google Shape;10636;p34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7" name="Google Shape;10637;p34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8" name="Google Shape;10638;p34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9" name="Google Shape;10639;p34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0" name="Google Shape;10640;p34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1" name="Google Shape;10641;p34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2" name="Google Shape;10642;p34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3" name="Google Shape;10643;p34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4" name="Google Shape;10644;p34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5" name="Google Shape;10645;p34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6" name="Google Shape;10646;p34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7" name="Google Shape;10647;p34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8" name="Google Shape;10648;p34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9" name="Google Shape;10649;p34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0" name="Google Shape;10650;p34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1" name="Google Shape;10651;p34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2" name="Google Shape;10652;p34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3" name="Google Shape;10653;p34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4" name="Google Shape;10654;p34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5" name="Google Shape;10655;p34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6" name="Google Shape;10656;p34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7" name="Google Shape;10657;p34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8" name="Google Shape;10658;p34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9" name="Google Shape;10659;p34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0" name="Google Shape;10660;p34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1" name="Google Shape;10661;p34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2" name="Google Shape;10662;p34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3" name="Google Shape;10663;p34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4" name="Google Shape;10664;p34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5" name="Google Shape;10665;p34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6" name="Google Shape;10666;p34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7" name="Google Shape;10667;p34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8" name="Google Shape;10668;p34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9" name="Google Shape;10669;p34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0" name="Google Shape;10670;p34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1" name="Google Shape;10671;p34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2" name="Google Shape;10672;p34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3" name="Google Shape;10673;p34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4" name="Google Shape;10674;p34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5" name="Google Shape;10675;p34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6" name="Google Shape;10676;p34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7" name="Google Shape;10677;p34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8" name="Google Shape;10678;p34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9" name="Google Shape;10679;p34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0" name="Google Shape;10680;p34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1" name="Google Shape;10681;p34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2" name="Google Shape;10682;p34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3" name="Google Shape;10683;p34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4" name="Google Shape;10684;p34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5" name="Google Shape;10685;p34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6" name="Google Shape;10686;p34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7" name="Google Shape;10687;p34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8" name="Google Shape;10688;p34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9" name="Google Shape;10689;p34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0" name="Google Shape;10690;p34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1" name="Google Shape;10691;p34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2" name="Google Shape;10692;p34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3" name="Google Shape;10693;p34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4" name="Google Shape;10694;p34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5" name="Google Shape;10695;p34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6" name="Google Shape;10696;p34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7" name="Google Shape;10697;p34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8" name="Google Shape;10698;p34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9" name="Google Shape;10699;p34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0" name="Google Shape;10700;p34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1" name="Google Shape;10701;p34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2" name="Google Shape;10702;p34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3" name="Google Shape;10703;p34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4" name="Google Shape;10704;p34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5" name="Google Shape;10705;p34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6" name="Google Shape;10706;p34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7" name="Google Shape;10707;p34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8" name="Google Shape;10708;p34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9" name="Google Shape;10709;p34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0" name="Google Shape;10710;p34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1" name="Google Shape;10711;p34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2" name="Google Shape;10712;p34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3" name="Google Shape;10713;p34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4" name="Google Shape;10714;p34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5" name="Google Shape;10715;p34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6" name="Google Shape;10716;p34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7" name="Google Shape;10717;p34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8" name="Google Shape;10718;p34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9" name="Google Shape;10719;p34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0" name="Google Shape;10720;p34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1" name="Google Shape;10721;p34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2" name="Google Shape;10722;p34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3" name="Google Shape;10723;p34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4" name="Google Shape;10724;p34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5" name="Google Shape;10725;p34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6" name="Google Shape;10726;p34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7" name="Google Shape;10727;p34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8" name="Google Shape;10728;p34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9" name="Google Shape;10729;p34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0" name="Google Shape;10730;p34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1" name="Google Shape;10731;p34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2" name="Google Shape;10732;p34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3" name="Google Shape;10733;p34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4" name="Google Shape;10734;p34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5" name="Google Shape;10735;p34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6" name="Google Shape;10736;p34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7" name="Google Shape;10737;p34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8" name="Google Shape;10738;p34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9" name="Google Shape;10739;p34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0" name="Google Shape;10740;p34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1" name="Google Shape;10741;p34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2" name="Google Shape;10742;p34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3" name="Google Shape;10743;p34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4" name="Google Shape;10744;p34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5" name="Google Shape;10745;p34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6" name="Google Shape;10746;p34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7" name="Google Shape;10747;p34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8" name="Google Shape;10748;p34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9" name="Google Shape;10749;p34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0" name="Google Shape;10750;p34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1" name="Google Shape;10751;p34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2" name="Google Shape;10752;p34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3" name="Google Shape;10753;p34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4" name="Google Shape;10754;p34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5" name="Google Shape;10755;p34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6" name="Google Shape;10756;p34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7" name="Google Shape;10757;p34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8" name="Google Shape;10758;p34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9" name="Google Shape;10759;p34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0" name="Google Shape;10760;p34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1" name="Google Shape;10761;p34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2" name="Google Shape;10762;p34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3" name="Google Shape;10763;p34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4" name="Google Shape;10764;p34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5" name="Google Shape;10765;p34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6" name="Google Shape;10766;p34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7" name="Google Shape;10767;p34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8" name="Google Shape;10768;p34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9" name="Google Shape;10769;p34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0" name="Google Shape;10770;p34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1" name="Google Shape;10771;p34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2" name="Google Shape;10772;p34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3" name="Google Shape;10773;p34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4" name="Google Shape;10774;p34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5" name="Google Shape;10775;p34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6" name="Google Shape;10776;p34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7" name="Google Shape;10777;p34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8" name="Google Shape;10778;p34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9" name="Google Shape;10779;p34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0" name="Google Shape;10780;p34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1" name="Google Shape;10781;p34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2" name="Google Shape;10782;p34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3" name="Google Shape;10783;p34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4" name="Google Shape;10784;p34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5" name="Google Shape;10785;p34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6" name="Google Shape;10786;p34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7" name="Google Shape;10787;p34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8" name="Google Shape;10788;p34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9" name="Google Shape;10789;p34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0" name="Google Shape;10790;p34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1" name="Google Shape;10791;p34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2" name="Google Shape;10792;p34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3" name="Google Shape;10793;p34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4" name="Google Shape;10794;p34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5" name="Google Shape;10795;p34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6" name="Google Shape;10796;p34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7" name="Google Shape;10797;p34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8" name="Google Shape;10798;p34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9" name="Google Shape;10799;p34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0" name="Google Shape;10800;p34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1" name="Google Shape;10801;p34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2" name="Google Shape;10802;p34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3" name="Google Shape;10803;p34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4" name="Google Shape;10804;p34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5" name="Google Shape;10805;p34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6" name="Google Shape;10806;p34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7" name="Google Shape;10807;p34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8" name="Google Shape;10808;p34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9" name="Google Shape;10809;p34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0" name="Google Shape;10810;p34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1" name="Google Shape;10811;p34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2" name="Google Shape;10812;p34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3" name="Google Shape;10813;p34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4" name="Google Shape;10814;p34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5" name="Google Shape;10815;p34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6" name="Google Shape;10816;p34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7" name="Google Shape;10817;p34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8" name="Google Shape;10818;p34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9" name="Google Shape;10819;p34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0" name="Google Shape;10820;p34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1" name="Google Shape;10821;p34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2" name="Google Shape;10822;p34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3" name="Google Shape;10823;p34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4" name="Google Shape;10824;p34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5" name="Google Shape;10825;p34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6" name="Google Shape;10826;p34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7" name="Google Shape;10827;p34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8" name="Google Shape;10828;p34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9" name="Google Shape;10829;p34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0" name="Google Shape;10830;p34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1" name="Google Shape;10831;p34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2" name="Google Shape;10832;p34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3" name="Google Shape;10833;p34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4" name="Google Shape;10834;p34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5" name="Google Shape;10835;p34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6" name="Google Shape;10836;p34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7" name="Google Shape;10837;p34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8" name="Google Shape;10838;p34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9" name="Google Shape;10839;p34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0" name="Google Shape;10840;p34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1" name="Google Shape;10841;p34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2" name="Google Shape;10842;p34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3" name="Google Shape;10843;p34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4" name="Google Shape;10844;p34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5" name="Google Shape;10845;p34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6" name="Google Shape;10846;p34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7" name="Google Shape;10847;p34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8" name="Google Shape;10848;p34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9" name="Google Shape;10849;p34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0" name="Google Shape;10850;p34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1" name="Google Shape;10851;p34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2" name="Google Shape;10852;p34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3" name="Google Shape;10853;p34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4" name="Google Shape;10854;p34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5" name="Google Shape;10855;p34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6" name="Google Shape;10856;p34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7" name="Google Shape;10857;p34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8" name="Google Shape;10858;p34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9" name="Google Shape;10859;p34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0" name="Google Shape;10860;p34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1" name="Google Shape;10861;p34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2" name="Google Shape;10862;p34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3" name="Google Shape;10863;p34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4" name="Google Shape;10864;p34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5" name="Google Shape;10865;p34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6" name="Google Shape;10866;p34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7" name="Google Shape;10867;p34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8" name="Google Shape;10868;p34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9" name="Google Shape;10869;p34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0" name="Google Shape;10870;p34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1" name="Google Shape;10871;p34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2" name="Google Shape;10872;p34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3" name="Google Shape;10873;p34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4" name="Google Shape;10874;p34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5" name="Google Shape;10875;p34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6" name="Google Shape;10876;p34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7" name="Google Shape;10877;p34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8" name="Google Shape;10878;p34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9" name="Google Shape;10879;p34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0" name="Google Shape;10880;p34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1" name="Google Shape;10881;p34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2" name="Google Shape;10882;p34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34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4" name="Google Shape;10884;p34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5" name="Google Shape;10885;p34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6" name="Google Shape;10886;p34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7" name="Google Shape;10887;p34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8" name="Google Shape;10888;p34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9" name="Google Shape;10889;p34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0" name="Google Shape;10890;p34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34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2" name="Google Shape;10892;p34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3" name="Google Shape;10893;p34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4" name="Google Shape;10894;p34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8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4"/>
          <p:cNvSpPr txBox="1">
            <a:spLocks noGrp="1"/>
          </p:cNvSpPr>
          <p:nvPr>
            <p:ph type="body" idx="1"/>
          </p:nvPr>
        </p:nvSpPr>
        <p:spPr>
          <a:xfrm>
            <a:off x="2973500" y="1691175"/>
            <a:ext cx="47034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 SemiBold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93" name="Google Shape;1193;p4"/>
          <p:cNvSpPr/>
          <p:nvPr/>
        </p:nvSpPr>
        <p:spPr>
          <a:xfrm>
            <a:off x="2434328" y="2294610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4"/>
          <p:cNvSpPr/>
          <p:nvPr/>
        </p:nvSpPr>
        <p:spPr>
          <a:xfrm>
            <a:off x="2352593" y="1896527"/>
            <a:ext cx="126138" cy="127264"/>
          </a:xfrm>
          <a:custGeom>
            <a:avLst/>
            <a:gdLst/>
            <a:ahLst/>
            <a:cxnLst/>
            <a:rect l="l" t="t" r="r" b="b"/>
            <a:pathLst>
              <a:path w="3585" h="3617" extrusionOk="0">
                <a:moveTo>
                  <a:pt x="1793" y="1"/>
                </a:moveTo>
                <a:cubicBezTo>
                  <a:pt x="805" y="1"/>
                  <a:pt x="1" y="810"/>
                  <a:pt x="1" y="1808"/>
                </a:cubicBezTo>
                <a:cubicBezTo>
                  <a:pt x="1" y="2807"/>
                  <a:pt x="805" y="3616"/>
                  <a:pt x="1793" y="3616"/>
                </a:cubicBezTo>
                <a:cubicBezTo>
                  <a:pt x="2781" y="3616"/>
                  <a:pt x="3585" y="2807"/>
                  <a:pt x="3585" y="1808"/>
                </a:cubicBezTo>
                <a:cubicBezTo>
                  <a:pt x="3585" y="810"/>
                  <a:pt x="2781" y="1"/>
                  <a:pt x="1793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4"/>
          <p:cNvSpPr/>
          <p:nvPr/>
        </p:nvSpPr>
        <p:spPr>
          <a:xfrm>
            <a:off x="2718869" y="5007901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4"/>
          <p:cNvSpPr/>
          <p:nvPr/>
        </p:nvSpPr>
        <p:spPr>
          <a:xfrm>
            <a:off x="2415645" y="3020124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4"/>
          <p:cNvSpPr/>
          <p:nvPr/>
        </p:nvSpPr>
        <p:spPr>
          <a:xfrm>
            <a:off x="3217898" y="5064478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4"/>
          <p:cNvSpPr/>
          <p:nvPr/>
        </p:nvSpPr>
        <p:spPr>
          <a:xfrm>
            <a:off x="3503917" y="5026760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4"/>
          <p:cNvSpPr/>
          <p:nvPr/>
        </p:nvSpPr>
        <p:spPr>
          <a:xfrm>
            <a:off x="2975333" y="4906779"/>
            <a:ext cx="37366" cy="37542"/>
          </a:xfrm>
          <a:custGeom>
            <a:avLst/>
            <a:gdLst/>
            <a:ahLst/>
            <a:cxnLst/>
            <a:rect l="l" t="t" r="r" b="b"/>
            <a:pathLst>
              <a:path w="1062" h="1067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5" y="1067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4"/>
          <p:cNvSpPr/>
          <p:nvPr/>
        </p:nvSpPr>
        <p:spPr>
          <a:xfrm>
            <a:off x="2340947" y="2556984"/>
            <a:ext cx="37402" cy="37542"/>
          </a:xfrm>
          <a:custGeom>
            <a:avLst/>
            <a:gdLst/>
            <a:ahLst/>
            <a:cxnLst/>
            <a:rect l="l" t="t" r="r" b="b"/>
            <a:pathLst>
              <a:path w="1063" h="1067" extrusionOk="0">
                <a:moveTo>
                  <a:pt x="531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0"/>
                  <a:pt x="237" y="1067"/>
                  <a:pt x="531" y="1067"/>
                </a:cubicBezTo>
                <a:cubicBezTo>
                  <a:pt x="826" y="1067"/>
                  <a:pt x="1062" y="830"/>
                  <a:pt x="1062" y="531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4"/>
          <p:cNvSpPr/>
          <p:nvPr/>
        </p:nvSpPr>
        <p:spPr>
          <a:xfrm>
            <a:off x="2434328" y="3316875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4"/>
          <p:cNvSpPr/>
          <p:nvPr/>
        </p:nvSpPr>
        <p:spPr>
          <a:xfrm>
            <a:off x="2434328" y="5121056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4"/>
          <p:cNvSpPr/>
          <p:nvPr/>
        </p:nvSpPr>
        <p:spPr>
          <a:xfrm>
            <a:off x="2352593" y="4722973"/>
            <a:ext cx="126138" cy="127264"/>
          </a:xfrm>
          <a:custGeom>
            <a:avLst/>
            <a:gdLst/>
            <a:ahLst/>
            <a:cxnLst/>
            <a:rect l="l" t="t" r="r" b="b"/>
            <a:pathLst>
              <a:path w="3585" h="3617" extrusionOk="0">
                <a:moveTo>
                  <a:pt x="1793" y="1"/>
                </a:moveTo>
                <a:cubicBezTo>
                  <a:pt x="805" y="1"/>
                  <a:pt x="1" y="810"/>
                  <a:pt x="1" y="1808"/>
                </a:cubicBezTo>
                <a:cubicBezTo>
                  <a:pt x="1" y="2807"/>
                  <a:pt x="805" y="3616"/>
                  <a:pt x="1793" y="3616"/>
                </a:cubicBezTo>
                <a:cubicBezTo>
                  <a:pt x="2781" y="3616"/>
                  <a:pt x="3585" y="2807"/>
                  <a:pt x="3585" y="1808"/>
                </a:cubicBezTo>
                <a:cubicBezTo>
                  <a:pt x="3585" y="810"/>
                  <a:pt x="2781" y="1"/>
                  <a:pt x="1793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4"/>
          <p:cNvSpPr/>
          <p:nvPr/>
        </p:nvSpPr>
        <p:spPr>
          <a:xfrm>
            <a:off x="2639562" y="4767728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4"/>
          <p:cNvSpPr/>
          <p:nvPr/>
        </p:nvSpPr>
        <p:spPr>
          <a:xfrm>
            <a:off x="3121561" y="4438045"/>
            <a:ext cx="37191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2" y="1068"/>
                </a:cubicBezTo>
                <a:cubicBezTo>
                  <a:pt x="821" y="1068"/>
                  <a:pt x="1057" y="831"/>
                  <a:pt x="1057" y="537"/>
                </a:cubicBezTo>
                <a:cubicBezTo>
                  <a:pt x="1057" y="237"/>
                  <a:pt x="821" y="1"/>
                  <a:pt x="532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4"/>
          <p:cNvSpPr/>
          <p:nvPr/>
        </p:nvSpPr>
        <p:spPr>
          <a:xfrm>
            <a:off x="2434328" y="3830329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4"/>
          <p:cNvSpPr/>
          <p:nvPr/>
        </p:nvSpPr>
        <p:spPr>
          <a:xfrm>
            <a:off x="3466586" y="2720243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42" y="0"/>
                  <a:pt x="0" y="237"/>
                  <a:pt x="0" y="536"/>
                </a:cubicBezTo>
                <a:cubicBezTo>
                  <a:pt x="0" y="830"/>
                  <a:pt x="242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4"/>
          <p:cNvSpPr/>
          <p:nvPr/>
        </p:nvSpPr>
        <p:spPr>
          <a:xfrm>
            <a:off x="2322264" y="3566477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2"/>
                  <a:pt x="1" y="537"/>
                </a:cubicBezTo>
                <a:cubicBezTo>
                  <a:pt x="1" y="831"/>
                  <a:pt x="243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4"/>
          <p:cNvSpPr/>
          <p:nvPr/>
        </p:nvSpPr>
        <p:spPr>
          <a:xfrm>
            <a:off x="74153" y="471569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1" y="1072"/>
                  <a:pt x="1062" y="836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4"/>
          <p:cNvSpPr/>
          <p:nvPr/>
        </p:nvSpPr>
        <p:spPr>
          <a:xfrm>
            <a:off x="195436" y="1795405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1" y="1072"/>
                  <a:pt x="1062" y="831"/>
                  <a:pt x="1062" y="536"/>
                </a:cubicBezTo>
                <a:cubicBezTo>
                  <a:pt x="1062" y="237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4"/>
          <p:cNvSpPr/>
          <p:nvPr/>
        </p:nvSpPr>
        <p:spPr>
          <a:xfrm>
            <a:off x="1342889" y="1413788"/>
            <a:ext cx="37226" cy="37754"/>
          </a:xfrm>
          <a:custGeom>
            <a:avLst/>
            <a:gdLst/>
            <a:ahLst/>
            <a:cxnLst/>
            <a:rect l="l" t="t" r="r" b="b"/>
            <a:pathLst>
              <a:path w="1058" h="1073" extrusionOk="0">
                <a:moveTo>
                  <a:pt x="526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1" y="1072"/>
                  <a:pt x="1057" y="831"/>
                  <a:pt x="1057" y="536"/>
                </a:cubicBezTo>
                <a:cubicBezTo>
                  <a:pt x="1057" y="242"/>
                  <a:pt x="821" y="0"/>
                  <a:pt x="526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4"/>
          <p:cNvSpPr/>
          <p:nvPr/>
        </p:nvSpPr>
        <p:spPr>
          <a:xfrm>
            <a:off x="789324" y="1592739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4"/>
          <p:cNvSpPr/>
          <p:nvPr/>
        </p:nvSpPr>
        <p:spPr>
          <a:xfrm>
            <a:off x="1734674" y="2200490"/>
            <a:ext cx="37402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1" y="1067"/>
                  <a:pt x="1062" y="831"/>
                  <a:pt x="1062" y="537"/>
                </a:cubicBezTo>
                <a:cubicBezTo>
                  <a:pt x="1062" y="237"/>
                  <a:pt x="821" y="1"/>
                  <a:pt x="532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4"/>
          <p:cNvSpPr/>
          <p:nvPr/>
        </p:nvSpPr>
        <p:spPr>
          <a:xfrm>
            <a:off x="705372" y="1281950"/>
            <a:ext cx="37402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4"/>
          <p:cNvSpPr/>
          <p:nvPr/>
        </p:nvSpPr>
        <p:spPr>
          <a:xfrm>
            <a:off x="480012" y="1922599"/>
            <a:ext cx="37191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26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26" y="1067"/>
                </a:cubicBezTo>
                <a:cubicBezTo>
                  <a:pt x="820" y="1067"/>
                  <a:pt x="1056" y="831"/>
                  <a:pt x="1056" y="531"/>
                </a:cubicBezTo>
                <a:cubicBezTo>
                  <a:pt x="1056" y="237"/>
                  <a:pt x="820" y="1"/>
                  <a:pt x="5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4"/>
          <p:cNvSpPr/>
          <p:nvPr/>
        </p:nvSpPr>
        <p:spPr>
          <a:xfrm>
            <a:off x="18139" y="947482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4"/>
          <p:cNvSpPr/>
          <p:nvPr/>
        </p:nvSpPr>
        <p:spPr>
          <a:xfrm>
            <a:off x="18139" y="1555021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4"/>
          <p:cNvSpPr/>
          <p:nvPr/>
        </p:nvSpPr>
        <p:spPr>
          <a:xfrm>
            <a:off x="1995747" y="1719968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43" y="0"/>
                  <a:pt x="1" y="242"/>
                  <a:pt x="1" y="536"/>
                </a:cubicBezTo>
                <a:cubicBezTo>
                  <a:pt x="1" y="831"/>
                  <a:pt x="243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4"/>
          <p:cNvSpPr/>
          <p:nvPr/>
        </p:nvSpPr>
        <p:spPr>
          <a:xfrm>
            <a:off x="1488977" y="1979000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5" y="1072"/>
                  <a:pt x="1062" y="836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4"/>
          <p:cNvSpPr/>
          <p:nvPr/>
        </p:nvSpPr>
        <p:spPr>
          <a:xfrm>
            <a:off x="2135713" y="2125053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4"/>
          <p:cNvSpPr/>
          <p:nvPr/>
        </p:nvSpPr>
        <p:spPr>
          <a:xfrm>
            <a:off x="1221607" y="1738827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4"/>
          <p:cNvSpPr/>
          <p:nvPr/>
        </p:nvSpPr>
        <p:spPr>
          <a:xfrm>
            <a:off x="1006943" y="2370046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4"/>
          <p:cNvSpPr/>
          <p:nvPr/>
        </p:nvSpPr>
        <p:spPr>
          <a:xfrm>
            <a:off x="808007" y="1004059"/>
            <a:ext cx="37366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0"/>
                </a:moveTo>
                <a:cubicBezTo>
                  <a:pt x="237" y="0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4"/>
          <p:cNvSpPr/>
          <p:nvPr/>
        </p:nvSpPr>
        <p:spPr>
          <a:xfrm>
            <a:off x="304158" y="676627"/>
            <a:ext cx="37402" cy="37542"/>
          </a:xfrm>
          <a:custGeom>
            <a:avLst/>
            <a:gdLst/>
            <a:ahLst/>
            <a:cxnLst/>
            <a:rect l="l" t="t" r="r" b="b"/>
            <a:pathLst>
              <a:path w="1063" h="1067" extrusionOk="0">
                <a:moveTo>
                  <a:pt x="532" y="0"/>
                </a:moveTo>
                <a:cubicBezTo>
                  <a:pt x="243" y="0"/>
                  <a:pt x="1" y="237"/>
                  <a:pt x="1" y="536"/>
                </a:cubicBezTo>
                <a:cubicBezTo>
                  <a:pt x="1" y="830"/>
                  <a:pt x="243" y="1067"/>
                  <a:pt x="532" y="1067"/>
                </a:cubicBezTo>
                <a:cubicBezTo>
                  <a:pt x="826" y="1067"/>
                  <a:pt x="1062" y="830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4"/>
          <p:cNvSpPr/>
          <p:nvPr/>
        </p:nvSpPr>
        <p:spPr>
          <a:xfrm>
            <a:off x="419353" y="2238208"/>
            <a:ext cx="37191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26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26" y="1067"/>
                </a:cubicBezTo>
                <a:cubicBezTo>
                  <a:pt x="820" y="1067"/>
                  <a:pt x="1057" y="831"/>
                  <a:pt x="1057" y="537"/>
                </a:cubicBezTo>
                <a:cubicBezTo>
                  <a:pt x="1057" y="237"/>
                  <a:pt x="820" y="1"/>
                  <a:pt x="526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4"/>
          <p:cNvSpPr/>
          <p:nvPr/>
        </p:nvSpPr>
        <p:spPr>
          <a:xfrm>
            <a:off x="705372" y="2200490"/>
            <a:ext cx="37402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4"/>
          <p:cNvSpPr/>
          <p:nvPr/>
        </p:nvSpPr>
        <p:spPr>
          <a:xfrm>
            <a:off x="1921260" y="1941458"/>
            <a:ext cx="37366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1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4"/>
          <p:cNvSpPr/>
          <p:nvPr/>
        </p:nvSpPr>
        <p:spPr>
          <a:xfrm>
            <a:off x="176788" y="2080333"/>
            <a:ext cx="37366" cy="37718"/>
          </a:xfrm>
          <a:custGeom>
            <a:avLst/>
            <a:gdLst/>
            <a:ahLst/>
            <a:cxnLst/>
            <a:rect l="l" t="t" r="r" b="b"/>
            <a:pathLst>
              <a:path w="1062" h="1072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0" y="1072"/>
                  <a:pt x="1062" y="830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4"/>
          <p:cNvSpPr/>
          <p:nvPr/>
        </p:nvSpPr>
        <p:spPr>
          <a:xfrm>
            <a:off x="385892" y="872045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4"/>
          <p:cNvSpPr/>
          <p:nvPr/>
        </p:nvSpPr>
        <p:spPr>
          <a:xfrm>
            <a:off x="826690" y="1877843"/>
            <a:ext cx="37366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2"/>
                </a:cubicBezTo>
                <a:cubicBezTo>
                  <a:pt x="0" y="831"/>
                  <a:pt x="237" y="1068"/>
                  <a:pt x="531" y="1068"/>
                </a:cubicBezTo>
                <a:cubicBezTo>
                  <a:pt x="820" y="1068"/>
                  <a:pt x="1062" y="831"/>
                  <a:pt x="1062" y="532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4"/>
          <p:cNvSpPr/>
          <p:nvPr/>
        </p:nvSpPr>
        <p:spPr>
          <a:xfrm>
            <a:off x="1324241" y="2402944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0" y="1073"/>
                  <a:pt x="1062" y="836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4"/>
          <p:cNvSpPr/>
          <p:nvPr/>
        </p:nvSpPr>
        <p:spPr>
          <a:xfrm>
            <a:off x="278649" y="1293596"/>
            <a:ext cx="12596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7" y="1"/>
                </a:moveTo>
                <a:cubicBezTo>
                  <a:pt x="799" y="1"/>
                  <a:pt x="1" y="810"/>
                  <a:pt x="1" y="1808"/>
                </a:cubicBezTo>
                <a:cubicBezTo>
                  <a:pt x="1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4"/>
          <p:cNvSpPr/>
          <p:nvPr/>
        </p:nvSpPr>
        <p:spPr>
          <a:xfrm>
            <a:off x="981258" y="2016719"/>
            <a:ext cx="126138" cy="127229"/>
          </a:xfrm>
          <a:custGeom>
            <a:avLst/>
            <a:gdLst/>
            <a:ahLst/>
            <a:cxnLst/>
            <a:rect l="l" t="t" r="r" b="b"/>
            <a:pathLst>
              <a:path w="3585" h="3616" extrusionOk="0">
                <a:moveTo>
                  <a:pt x="1792" y="0"/>
                </a:moveTo>
                <a:cubicBezTo>
                  <a:pt x="804" y="0"/>
                  <a:pt x="0" y="810"/>
                  <a:pt x="0" y="1808"/>
                </a:cubicBezTo>
                <a:cubicBezTo>
                  <a:pt x="0" y="2806"/>
                  <a:pt x="804" y="3616"/>
                  <a:pt x="1792" y="3616"/>
                </a:cubicBezTo>
                <a:cubicBezTo>
                  <a:pt x="2780" y="3616"/>
                  <a:pt x="3584" y="2806"/>
                  <a:pt x="3584" y="1808"/>
                </a:cubicBezTo>
                <a:cubicBezTo>
                  <a:pt x="3584" y="810"/>
                  <a:pt x="2780" y="0"/>
                  <a:pt x="179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4"/>
          <p:cNvSpPr/>
          <p:nvPr/>
        </p:nvSpPr>
        <p:spPr>
          <a:xfrm>
            <a:off x="378855" y="1041601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4"/>
          <p:cNvSpPr/>
          <p:nvPr/>
        </p:nvSpPr>
        <p:spPr>
          <a:xfrm>
            <a:off x="1324241" y="2162772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4"/>
          <p:cNvSpPr/>
          <p:nvPr/>
        </p:nvSpPr>
        <p:spPr>
          <a:xfrm>
            <a:off x="575610" y="2421803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6" y="1"/>
                  <a:pt x="0" y="242"/>
                  <a:pt x="0" y="537"/>
                </a:cubicBezTo>
                <a:cubicBezTo>
                  <a:pt x="0" y="831"/>
                  <a:pt x="236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4"/>
          <p:cNvSpPr/>
          <p:nvPr/>
        </p:nvSpPr>
        <p:spPr>
          <a:xfrm>
            <a:off x="1995747" y="2313469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43" y="0"/>
                  <a:pt x="1" y="242"/>
                  <a:pt x="1" y="536"/>
                </a:cubicBezTo>
                <a:cubicBezTo>
                  <a:pt x="1" y="831"/>
                  <a:pt x="243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4"/>
          <p:cNvSpPr/>
          <p:nvPr/>
        </p:nvSpPr>
        <p:spPr>
          <a:xfrm>
            <a:off x="988260" y="1630458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3"/>
                  <a:pt x="1" y="537"/>
                </a:cubicBezTo>
                <a:cubicBezTo>
                  <a:pt x="1" y="831"/>
                  <a:pt x="243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3"/>
                  <a:pt x="826" y="1"/>
                  <a:pt x="532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4"/>
          <p:cNvSpPr/>
          <p:nvPr/>
        </p:nvSpPr>
        <p:spPr>
          <a:xfrm>
            <a:off x="1921260" y="1234802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4"/>
          <p:cNvSpPr/>
          <p:nvPr/>
        </p:nvSpPr>
        <p:spPr>
          <a:xfrm>
            <a:off x="322841" y="1611598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4"/>
          <p:cNvSpPr/>
          <p:nvPr/>
        </p:nvSpPr>
        <p:spPr>
          <a:xfrm>
            <a:off x="1622645" y="2440663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4"/>
          <p:cNvSpPr/>
          <p:nvPr/>
        </p:nvSpPr>
        <p:spPr>
          <a:xfrm>
            <a:off x="158105" y="2351187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4"/>
          <p:cNvSpPr/>
          <p:nvPr/>
        </p:nvSpPr>
        <p:spPr>
          <a:xfrm>
            <a:off x="1659977" y="1795405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4"/>
          <p:cNvSpPr/>
          <p:nvPr/>
        </p:nvSpPr>
        <p:spPr>
          <a:xfrm>
            <a:off x="1006943" y="1281950"/>
            <a:ext cx="37402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4"/>
          <p:cNvSpPr/>
          <p:nvPr/>
        </p:nvSpPr>
        <p:spPr>
          <a:xfrm>
            <a:off x="1538694" y="1573880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4"/>
          <p:cNvSpPr/>
          <p:nvPr/>
        </p:nvSpPr>
        <p:spPr>
          <a:xfrm>
            <a:off x="2191727" y="2440663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4"/>
          <p:cNvSpPr/>
          <p:nvPr/>
        </p:nvSpPr>
        <p:spPr>
          <a:xfrm>
            <a:off x="630675" y="1470366"/>
            <a:ext cx="37402" cy="37542"/>
          </a:xfrm>
          <a:custGeom>
            <a:avLst/>
            <a:gdLst/>
            <a:ahLst/>
            <a:cxnLst/>
            <a:rect l="l" t="t" r="r" b="b"/>
            <a:pathLst>
              <a:path w="1063" h="1067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0"/>
                  <a:pt x="237" y="1067"/>
                  <a:pt x="532" y="1067"/>
                </a:cubicBezTo>
                <a:cubicBezTo>
                  <a:pt x="826" y="1067"/>
                  <a:pt x="1062" y="830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4"/>
          <p:cNvSpPr/>
          <p:nvPr/>
        </p:nvSpPr>
        <p:spPr>
          <a:xfrm>
            <a:off x="55505" y="721348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4"/>
          <p:cNvSpPr/>
          <p:nvPr/>
        </p:nvSpPr>
        <p:spPr>
          <a:xfrm>
            <a:off x="360207" y="2808064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5" y="1072"/>
                  <a:pt x="1062" y="836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4"/>
          <p:cNvSpPr/>
          <p:nvPr/>
        </p:nvSpPr>
        <p:spPr>
          <a:xfrm>
            <a:off x="1072211" y="3128459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4"/>
          <p:cNvSpPr/>
          <p:nvPr/>
        </p:nvSpPr>
        <p:spPr>
          <a:xfrm>
            <a:off x="1119007" y="2594491"/>
            <a:ext cx="37191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0" y="1073"/>
                  <a:pt x="1056" y="836"/>
                  <a:pt x="1056" y="537"/>
                </a:cubicBezTo>
                <a:cubicBezTo>
                  <a:pt x="1056" y="242"/>
                  <a:pt x="820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4"/>
          <p:cNvSpPr/>
          <p:nvPr/>
        </p:nvSpPr>
        <p:spPr>
          <a:xfrm>
            <a:off x="1762611" y="3090741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4"/>
          <p:cNvSpPr/>
          <p:nvPr/>
        </p:nvSpPr>
        <p:spPr>
          <a:xfrm>
            <a:off x="1939908" y="2575632"/>
            <a:ext cx="37226" cy="37754"/>
          </a:xfrm>
          <a:custGeom>
            <a:avLst/>
            <a:gdLst/>
            <a:ahLst/>
            <a:cxnLst/>
            <a:rect l="l" t="t" r="r" b="b"/>
            <a:pathLst>
              <a:path w="1058" h="1073" extrusionOk="0">
                <a:moveTo>
                  <a:pt x="532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6"/>
                  <a:pt x="237" y="1073"/>
                  <a:pt x="532" y="1073"/>
                </a:cubicBezTo>
                <a:cubicBezTo>
                  <a:pt x="821" y="1073"/>
                  <a:pt x="1057" y="836"/>
                  <a:pt x="1057" y="537"/>
                </a:cubicBezTo>
                <a:cubicBezTo>
                  <a:pt x="1057" y="243"/>
                  <a:pt x="821" y="1"/>
                  <a:pt x="532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4"/>
          <p:cNvSpPr/>
          <p:nvPr/>
        </p:nvSpPr>
        <p:spPr>
          <a:xfrm>
            <a:off x="74153" y="3298016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2" y="1073"/>
                </a:cubicBezTo>
                <a:cubicBezTo>
                  <a:pt x="821" y="1073"/>
                  <a:pt x="1062" y="831"/>
                  <a:pt x="1062" y="537"/>
                </a:cubicBezTo>
                <a:cubicBezTo>
                  <a:pt x="1062" y="242"/>
                  <a:pt x="821" y="1"/>
                  <a:pt x="532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4"/>
          <p:cNvSpPr/>
          <p:nvPr/>
        </p:nvSpPr>
        <p:spPr>
          <a:xfrm>
            <a:off x="1380080" y="3566477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42"/>
                  <a:pt x="0" y="537"/>
                </a:cubicBezTo>
                <a:cubicBezTo>
                  <a:pt x="0" y="831"/>
                  <a:pt x="242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4"/>
          <p:cNvSpPr/>
          <p:nvPr/>
        </p:nvSpPr>
        <p:spPr>
          <a:xfrm>
            <a:off x="195436" y="4621675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1" y="1072"/>
                  <a:pt x="1062" y="830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4"/>
          <p:cNvSpPr/>
          <p:nvPr/>
        </p:nvSpPr>
        <p:spPr>
          <a:xfrm>
            <a:off x="1342889" y="4240235"/>
            <a:ext cx="37226" cy="37578"/>
          </a:xfrm>
          <a:custGeom>
            <a:avLst/>
            <a:gdLst/>
            <a:ahLst/>
            <a:cxnLst/>
            <a:rect l="l" t="t" r="r" b="b"/>
            <a:pathLst>
              <a:path w="1058" h="1068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67"/>
                  <a:pt x="526" y="1067"/>
                </a:cubicBezTo>
                <a:cubicBezTo>
                  <a:pt x="821" y="1067"/>
                  <a:pt x="1057" y="831"/>
                  <a:pt x="1057" y="536"/>
                </a:cubicBezTo>
                <a:cubicBezTo>
                  <a:pt x="1057" y="237"/>
                  <a:pt x="821" y="0"/>
                  <a:pt x="526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4"/>
          <p:cNvSpPr/>
          <p:nvPr/>
        </p:nvSpPr>
        <p:spPr>
          <a:xfrm>
            <a:off x="789324" y="4419186"/>
            <a:ext cx="37402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1" y="1068"/>
                </a:cubicBezTo>
                <a:cubicBezTo>
                  <a:pt x="826" y="1068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4"/>
          <p:cNvSpPr/>
          <p:nvPr/>
        </p:nvSpPr>
        <p:spPr>
          <a:xfrm>
            <a:off x="1734674" y="5026760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1" y="1072"/>
                  <a:pt x="1062" y="836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4"/>
          <p:cNvSpPr/>
          <p:nvPr/>
        </p:nvSpPr>
        <p:spPr>
          <a:xfrm>
            <a:off x="705372" y="4108221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4"/>
          <p:cNvSpPr/>
          <p:nvPr/>
        </p:nvSpPr>
        <p:spPr>
          <a:xfrm>
            <a:off x="480012" y="4748869"/>
            <a:ext cx="37191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26" y="1072"/>
                </a:cubicBezTo>
                <a:cubicBezTo>
                  <a:pt x="820" y="1072"/>
                  <a:pt x="1056" y="831"/>
                  <a:pt x="1056" y="536"/>
                </a:cubicBezTo>
                <a:cubicBezTo>
                  <a:pt x="1056" y="242"/>
                  <a:pt x="820" y="0"/>
                  <a:pt x="5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4"/>
          <p:cNvSpPr/>
          <p:nvPr/>
        </p:nvSpPr>
        <p:spPr>
          <a:xfrm>
            <a:off x="18139" y="3773752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4"/>
          <p:cNvSpPr/>
          <p:nvPr/>
        </p:nvSpPr>
        <p:spPr>
          <a:xfrm>
            <a:off x="18139" y="4381467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4"/>
          <p:cNvSpPr/>
          <p:nvPr/>
        </p:nvSpPr>
        <p:spPr>
          <a:xfrm>
            <a:off x="1995747" y="4546415"/>
            <a:ext cx="37402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43" y="0"/>
                  <a:pt x="1" y="237"/>
                  <a:pt x="1" y="531"/>
                </a:cubicBezTo>
                <a:cubicBezTo>
                  <a:pt x="1" y="831"/>
                  <a:pt x="243" y="1067"/>
                  <a:pt x="532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4"/>
          <p:cNvSpPr/>
          <p:nvPr/>
        </p:nvSpPr>
        <p:spPr>
          <a:xfrm>
            <a:off x="1818626" y="3439283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4"/>
          <p:cNvSpPr/>
          <p:nvPr/>
        </p:nvSpPr>
        <p:spPr>
          <a:xfrm>
            <a:off x="1557377" y="2954117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4"/>
          <p:cNvSpPr/>
          <p:nvPr/>
        </p:nvSpPr>
        <p:spPr>
          <a:xfrm>
            <a:off x="1488977" y="4805446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4"/>
          <p:cNvSpPr/>
          <p:nvPr/>
        </p:nvSpPr>
        <p:spPr>
          <a:xfrm>
            <a:off x="2135713" y="4951499"/>
            <a:ext cx="37402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4"/>
          <p:cNvSpPr/>
          <p:nvPr/>
        </p:nvSpPr>
        <p:spPr>
          <a:xfrm>
            <a:off x="1221607" y="4565274"/>
            <a:ext cx="37402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1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4"/>
          <p:cNvSpPr/>
          <p:nvPr/>
        </p:nvSpPr>
        <p:spPr>
          <a:xfrm>
            <a:off x="2107811" y="4023530"/>
            <a:ext cx="37366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4"/>
          <p:cNvSpPr/>
          <p:nvPr/>
        </p:nvSpPr>
        <p:spPr>
          <a:xfrm>
            <a:off x="826690" y="3382882"/>
            <a:ext cx="37366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1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4"/>
          <p:cNvSpPr/>
          <p:nvPr/>
        </p:nvSpPr>
        <p:spPr>
          <a:xfrm>
            <a:off x="276256" y="3090741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4"/>
          <p:cNvSpPr/>
          <p:nvPr/>
        </p:nvSpPr>
        <p:spPr>
          <a:xfrm>
            <a:off x="808007" y="3830329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4"/>
          <p:cNvSpPr/>
          <p:nvPr/>
        </p:nvSpPr>
        <p:spPr>
          <a:xfrm>
            <a:off x="304158" y="3502863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3"/>
                  <a:pt x="1" y="537"/>
                </a:cubicBezTo>
                <a:cubicBezTo>
                  <a:pt x="1" y="836"/>
                  <a:pt x="243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3"/>
                  <a:pt x="826" y="1"/>
                  <a:pt x="532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4"/>
          <p:cNvSpPr/>
          <p:nvPr/>
        </p:nvSpPr>
        <p:spPr>
          <a:xfrm>
            <a:off x="419353" y="5064478"/>
            <a:ext cx="37191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42"/>
                  <a:pt x="820" y="0"/>
                  <a:pt x="526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4"/>
          <p:cNvSpPr/>
          <p:nvPr/>
        </p:nvSpPr>
        <p:spPr>
          <a:xfrm>
            <a:off x="705372" y="5026760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4"/>
          <p:cNvSpPr/>
          <p:nvPr/>
        </p:nvSpPr>
        <p:spPr>
          <a:xfrm>
            <a:off x="1921260" y="4767728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4"/>
          <p:cNvSpPr/>
          <p:nvPr/>
        </p:nvSpPr>
        <p:spPr>
          <a:xfrm>
            <a:off x="176788" y="4906779"/>
            <a:ext cx="37366" cy="37542"/>
          </a:xfrm>
          <a:custGeom>
            <a:avLst/>
            <a:gdLst/>
            <a:ahLst/>
            <a:cxnLst/>
            <a:rect l="l" t="t" r="r" b="b"/>
            <a:pathLst>
              <a:path w="1062" h="1067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0" y="1067"/>
                  <a:pt x="1062" y="830"/>
                  <a:pt x="1062" y="536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4"/>
          <p:cNvSpPr/>
          <p:nvPr/>
        </p:nvSpPr>
        <p:spPr>
          <a:xfrm>
            <a:off x="385892" y="3698491"/>
            <a:ext cx="37402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7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4"/>
          <p:cNvSpPr/>
          <p:nvPr/>
        </p:nvSpPr>
        <p:spPr>
          <a:xfrm>
            <a:off x="498484" y="3316875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4"/>
          <p:cNvSpPr/>
          <p:nvPr/>
        </p:nvSpPr>
        <p:spPr>
          <a:xfrm>
            <a:off x="1697343" y="2701383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4"/>
          <p:cNvSpPr/>
          <p:nvPr/>
        </p:nvSpPr>
        <p:spPr>
          <a:xfrm>
            <a:off x="1799942" y="3830329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4"/>
          <p:cNvSpPr/>
          <p:nvPr/>
        </p:nvSpPr>
        <p:spPr>
          <a:xfrm>
            <a:off x="1958592" y="3147318"/>
            <a:ext cx="37191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37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4"/>
          <p:cNvSpPr/>
          <p:nvPr/>
        </p:nvSpPr>
        <p:spPr>
          <a:xfrm>
            <a:off x="1398728" y="3203720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6"/>
                  <a:pt x="242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4"/>
          <p:cNvSpPr/>
          <p:nvPr/>
        </p:nvSpPr>
        <p:spPr>
          <a:xfrm>
            <a:off x="158105" y="2739102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0"/>
                  <a:pt x="237" y="1072"/>
                  <a:pt x="531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4"/>
          <p:cNvSpPr/>
          <p:nvPr/>
        </p:nvSpPr>
        <p:spPr>
          <a:xfrm>
            <a:off x="1072211" y="3641914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4"/>
          <p:cNvSpPr/>
          <p:nvPr/>
        </p:nvSpPr>
        <p:spPr>
          <a:xfrm>
            <a:off x="1538694" y="4042389"/>
            <a:ext cx="37402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1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4"/>
          <p:cNvSpPr/>
          <p:nvPr/>
        </p:nvSpPr>
        <p:spPr>
          <a:xfrm>
            <a:off x="1678660" y="3623055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4"/>
          <p:cNvSpPr/>
          <p:nvPr/>
        </p:nvSpPr>
        <p:spPr>
          <a:xfrm>
            <a:off x="2014430" y="3364023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2"/>
                  <a:pt x="531" y="1072"/>
                </a:cubicBezTo>
                <a:cubicBezTo>
                  <a:pt x="826" y="1072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4"/>
          <p:cNvSpPr/>
          <p:nvPr/>
        </p:nvSpPr>
        <p:spPr>
          <a:xfrm>
            <a:off x="2154396" y="4315495"/>
            <a:ext cx="37366" cy="37718"/>
          </a:xfrm>
          <a:custGeom>
            <a:avLst/>
            <a:gdLst/>
            <a:ahLst/>
            <a:cxnLst/>
            <a:rect l="l" t="t" r="r" b="b"/>
            <a:pathLst>
              <a:path w="1062" h="1072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4"/>
          <p:cNvSpPr/>
          <p:nvPr/>
        </p:nvSpPr>
        <p:spPr>
          <a:xfrm>
            <a:off x="826690" y="4704114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4"/>
          <p:cNvSpPr/>
          <p:nvPr/>
        </p:nvSpPr>
        <p:spPr>
          <a:xfrm>
            <a:off x="278649" y="4120043"/>
            <a:ext cx="12596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7" y="1"/>
                </a:moveTo>
                <a:cubicBezTo>
                  <a:pt x="799" y="1"/>
                  <a:pt x="1" y="810"/>
                  <a:pt x="1" y="1808"/>
                </a:cubicBezTo>
                <a:cubicBezTo>
                  <a:pt x="1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4"/>
          <p:cNvSpPr/>
          <p:nvPr/>
        </p:nvSpPr>
        <p:spPr>
          <a:xfrm>
            <a:off x="2082091" y="2909362"/>
            <a:ext cx="125962" cy="127264"/>
          </a:xfrm>
          <a:custGeom>
            <a:avLst/>
            <a:gdLst/>
            <a:ahLst/>
            <a:cxnLst/>
            <a:rect l="l" t="t" r="r" b="b"/>
            <a:pathLst>
              <a:path w="3580" h="3617" extrusionOk="0">
                <a:moveTo>
                  <a:pt x="1793" y="1"/>
                </a:moveTo>
                <a:cubicBezTo>
                  <a:pt x="805" y="1"/>
                  <a:pt x="1" y="810"/>
                  <a:pt x="1" y="1808"/>
                </a:cubicBezTo>
                <a:cubicBezTo>
                  <a:pt x="1" y="2807"/>
                  <a:pt x="805" y="3616"/>
                  <a:pt x="1793" y="3616"/>
                </a:cubicBezTo>
                <a:cubicBezTo>
                  <a:pt x="2781" y="3616"/>
                  <a:pt x="3579" y="2807"/>
                  <a:pt x="3579" y="1808"/>
                </a:cubicBezTo>
                <a:cubicBezTo>
                  <a:pt x="3579" y="810"/>
                  <a:pt x="2781" y="1"/>
                  <a:pt x="1793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4"/>
          <p:cNvSpPr/>
          <p:nvPr/>
        </p:nvSpPr>
        <p:spPr>
          <a:xfrm>
            <a:off x="1335887" y="3785574"/>
            <a:ext cx="125927" cy="127229"/>
          </a:xfrm>
          <a:custGeom>
            <a:avLst/>
            <a:gdLst/>
            <a:ahLst/>
            <a:cxnLst/>
            <a:rect l="l" t="t" r="r" b="b"/>
            <a:pathLst>
              <a:path w="3579" h="3616" extrusionOk="0">
                <a:moveTo>
                  <a:pt x="1787" y="1"/>
                </a:moveTo>
                <a:cubicBezTo>
                  <a:pt x="799" y="1"/>
                  <a:pt x="0" y="810"/>
                  <a:pt x="0" y="1808"/>
                </a:cubicBezTo>
                <a:cubicBezTo>
                  <a:pt x="0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4"/>
          <p:cNvSpPr/>
          <p:nvPr/>
        </p:nvSpPr>
        <p:spPr>
          <a:xfrm>
            <a:off x="981258" y="4843165"/>
            <a:ext cx="126138" cy="127229"/>
          </a:xfrm>
          <a:custGeom>
            <a:avLst/>
            <a:gdLst/>
            <a:ahLst/>
            <a:cxnLst/>
            <a:rect l="l" t="t" r="r" b="b"/>
            <a:pathLst>
              <a:path w="3585" h="3616" extrusionOk="0">
                <a:moveTo>
                  <a:pt x="1792" y="0"/>
                </a:moveTo>
                <a:cubicBezTo>
                  <a:pt x="804" y="0"/>
                  <a:pt x="0" y="810"/>
                  <a:pt x="0" y="1808"/>
                </a:cubicBezTo>
                <a:cubicBezTo>
                  <a:pt x="0" y="2806"/>
                  <a:pt x="804" y="3616"/>
                  <a:pt x="1792" y="3616"/>
                </a:cubicBezTo>
                <a:cubicBezTo>
                  <a:pt x="2780" y="3616"/>
                  <a:pt x="3584" y="2806"/>
                  <a:pt x="3584" y="1808"/>
                </a:cubicBezTo>
                <a:cubicBezTo>
                  <a:pt x="3584" y="810"/>
                  <a:pt x="2780" y="0"/>
                  <a:pt x="179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4"/>
          <p:cNvSpPr/>
          <p:nvPr/>
        </p:nvSpPr>
        <p:spPr>
          <a:xfrm>
            <a:off x="888053" y="2782168"/>
            <a:ext cx="12596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7" y="0"/>
                </a:moveTo>
                <a:cubicBezTo>
                  <a:pt x="800" y="0"/>
                  <a:pt x="1" y="810"/>
                  <a:pt x="1" y="1808"/>
                </a:cubicBezTo>
                <a:cubicBezTo>
                  <a:pt x="1" y="2807"/>
                  <a:pt x="800" y="3616"/>
                  <a:pt x="1787" y="3616"/>
                </a:cubicBezTo>
                <a:cubicBezTo>
                  <a:pt x="2781" y="3616"/>
                  <a:pt x="3579" y="2807"/>
                  <a:pt x="3579" y="1808"/>
                </a:cubicBezTo>
                <a:cubicBezTo>
                  <a:pt x="3579" y="810"/>
                  <a:pt x="2781" y="0"/>
                  <a:pt x="17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4"/>
          <p:cNvSpPr/>
          <p:nvPr/>
        </p:nvSpPr>
        <p:spPr>
          <a:xfrm>
            <a:off x="378855" y="3868048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4"/>
          <p:cNvSpPr/>
          <p:nvPr/>
        </p:nvSpPr>
        <p:spPr>
          <a:xfrm>
            <a:off x="1324241" y="4989042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4"/>
          <p:cNvSpPr/>
          <p:nvPr/>
        </p:nvSpPr>
        <p:spPr>
          <a:xfrm>
            <a:off x="1576060" y="3382882"/>
            <a:ext cx="37366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4"/>
          <p:cNvSpPr/>
          <p:nvPr/>
        </p:nvSpPr>
        <p:spPr>
          <a:xfrm>
            <a:off x="1240290" y="2928221"/>
            <a:ext cx="37191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43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4"/>
          <p:cNvSpPr/>
          <p:nvPr/>
        </p:nvSpPr>
        <p:spPr>
          <a:xfrm>
            <a:off x="1837309" y="2909362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3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4"/>
          <p:cNvSpPr/>
          <p:nvPr/>
        </p:nvSpPr>
        <p:spPr>
          <a:xfrm>
            <a:off x="1361573" y="2720243"/>
            <a:ext cx="37191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0"/>
                  <a:pt x="237" y="1072"/>
                  <a:pt x="526" y="1072"/>
                </a:cubicBezTo>
                <a:cubicBezTo>
                  <a:pt x="820" y="1072"/>
                  <a:pt x="1057" y="830"/>
                  <a:pt x="1057" y="536"/>
                </a:cubicBezTo>
                <a:cubicBezTo>
                  <a:pt x="1057" y="237"/>
                  <a:pt x="820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4"/>
          <p:cNvSpPr/>
          <p:nvPr/>
        </p:nvSpPr>
        <p:spPr>
          <a:xfrm>
            <a:off x="2154396" y="3585336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4"/>
          <p:cNvSpPr/>
          <p:nvPr/>
        </p:nvSpPr>
        <p:spPr>
          <a:xfrm>
            <a:off x="630675" y="3020124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4"/>
          <p:cNvSpPr/>
          <p:nvPr/>
        </p:nvSpPr>
        <p:spPr>
          <a:xfrm>
            <a:off x="480012" y="2575632"/>
            <a:ext cx="37191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6"/>
                  <a:pt x="237" y="1073"/>
                  <a:pt x="526" y="1073"/>
                </a:cubicBezTo>
                <a:cubicBezTo>
                  <a:pt x="820" y="1073"/>
                  <a:pt x="1056" y="836"/>
                  <a:pt x="1056" y="537"/>
                </a:cubicBezTo>
                <a:cubicBezTo>
                  <a:pt x="1056" y="243"/>
                  <a:pt x="820" y="1"/>
                  <a:pt x="526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4"/>
          <p:cNvSpPr/>
          <p:nvPr/>
        </p:nvSpPr>
        <p:spPr>
          <a:xfrm>
            <a:off x="1799942" y="4296636"/>
            <a:ext cx="37402" cy="37718"/>
          </a:xfrm>
          <a:custGeom>
            <a:avLst/>
            <a:gdLst/>
            <a:ahLst/>
            <a:cxnLst/>
            <a:rect l="l" t="t" r="r" b="b"/>
            <a:pathLst>
              <a:path w="1063" h="1072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4"/>
          <p:cNvSpPr/>
          <p:nvPr/>
        </p:nvSpPr>
        <p:spPr>
          <a:xfrm>
            <a:off x="2107811" y="2701383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4"/>
          <p:cNvSpPr/>
          <p:nvPr/>
        </p:nvSpPr>
        <p:spPr>
          <a:xfrm>
            <a:off x="1995747" y="5139915"/>
            <a:ext cx="37402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43" y="0"/>
                  <a:pt x="1" y="237"/>
                  <a:pt x="1" y="536"/>
                </a:cubicBezTo>
                <a:cubicBezTo>
                  <a:pt x="1" y="831"/>
                  <a:pt x="243" y="1067"/>
                  <a:pt x="532" y="1067"/>
                </a:cubicBezTo>
                <a:cubicBezTo>
                  <a:pt x="826" y="1067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4"/>
          <p:cNvSpPr/>
          <p:nvPr/>
        </p:nvSpPr>
        <p:spPr>
          <a:xfrm>
            <a:off x="988260" y="4456728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2"/>
                  <a:pt x="1" y="537"/>
                </a:cubicBezTo>
                <a:cubicBezTo>
                  <a:pt x="1" y="836"/>
                  <a:pt x="243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4"/>
          <p:cNvSpPr/>
          <p:nvPr/>
        </p:nvSpPr>
        <p:spPr>
          <a:xfrm>
            <a:off x="1137655" y="3868048"/>
            <a:ext cx="37226" cy="37754"/>
          </a:xfrm>
          <a:custGeom>
            <a:avLst/>
            <a:gdLst/>
            <a:ahLst/>
            <a:cxnLst/>
            <a:rect l="l" t="t" r="r" b="b"/>
            <a:pathLst>
              <a:path w="1058" h="1073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1" y="1072"/>
                  <a:pt x="1057" y="831"/>
                  <a:pt x="1057" y="536"/>
                </a:cubicBezTo>
                <a:cubicBezTo>
                  <a:pt x="1057" y="237"/>
                  <a:pt x="821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4"/>
          <p:cNvSpPr/>
          <p:nvPr/>
        </p:nvSpPr>
        <p:spPr>
          <a:xfrm>
            <a:off x="1119007" y="3401741"/>
            <a:ext cx="37191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31" y="0"/>
                </a:moveTo>
                <a:cubicBezTo>
                  <a:pt x="237" y="0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0" y="1067"/>
                  <a:pt x="1056" y="831"/>
                  <a:pt x="1056" y="531"/>
                </a:cubicBezTo>
                <a:cubicBezTo>
                  <a:pt x="1056" y="237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4"/>
          <p:cNvSpPr/>
          <p:nvPr/>
        </p:nvSpPr>
        <p:spPr>
          <a:xfrm>
            <a:off x="869405" y="3166177"/>
            <a:ext cx="37366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68"/>
                  <a:pt x="531" y="1068"/>
                </a:cubicBezTo>
                <a:cubicBezTo>
                  <a:pt x="825" y="1068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4"/>
          <p:cNvSpPr/>
          <p:nvPr/>
        </p:nvSpPr>
        <p:spPr>
          <a:xfrm>
            <a:off x="1921260" y="4061073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4"/>
          <p:cNvSpPr/>
          <p:nvPr/>
        </p:nvSpPr>
        <p:spPr>
          <a:xfrm>
            <a:off x="322841" y="4438045"/>
            <a:ext cx="37402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1" y="1068"/>
                </a:cubicBezTo>
                <a:cubicBezTo>
                  <a:pt x="826" y="1068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4"/>
          <p:cNvSpPr/>
          <p:nvPr/>
        </p:nvSpPr>
        <p:spPr>
          <a:xfrm>
            <a:off x="1659977" y="4621675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4"/>
          <p:cNvSpPr/>
          <p:nvPr/>
        </p:nvSpPr>
        <p:spPr>
          <a:xfrm>
            <a:off x="1006943" y="4108221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4"/>
          <p:cNvSpPr/>
          <p:nvPr/>
        </p:nvSpPr>
        <p:spPr>
          <a:xfrm>
            <a:off x="668041" y="2720243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4"/>
          <p:cNvSpPr/>
          <p:nvPr/>
        </p:nvSpPr>
        <p:spPr>
          <a:xfrm>
            <a:off x="1538694" y="4400326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4"/>
          <p:cNvSpPr/>
          <p:nvPr/>
        </p:nvSpPr>
        <p:spPr>
          <a:xfrm>
            <a:off x="630675" y="4296636"/>
            <a:ext cx="37402" cy="37718"/>
          </a:xfrm>
          <a:custGeom>
            <a:avLst/>
            <a:gdLst/>
            <a:ahLst/>
            <a:cxnLst/>
            <a:rect l="l" t="t" r="r" b="b"/>
            <a:pathLst>
              <a:path w="1063" h="1072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4"/>
          <p:cNvSpPr/>
          <p:nvPr/>
        </p:nvSpPr>
        <p:spPr>
          <a:xfrm>
            <a:off x="55505" y="3547618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4"/>
          <p:cNvSpPr/>
          <p:nvPr/>
        </p:nvSpPr>
        <p:spPr>
          <a:xfrm>
            <a:off x="1221607" y="3109600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3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4"/>
          <p:cNvSpPr/>
          <p:nvPr/>
        </p:nvSpPr>
        <p:spPr>
          <a:xfrm>
            <a:off x="1450133" y="2556984"/>
            <a:ext cx="37402" cy="37542"/>
          </a:xfrm>
          <a:custGeom>
            <a:avLst/>
            <a:gdLst/>
            <a:ahLst/>
            <a:cxnLst/>
            <a:rect l="l" t="t" r="r" b="b"/>
            <a:pathLst>
              <a:path w="1063" h="1067" extrusionOk="0">
                <a:moveTo>
                  <a:pt x="531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0"/>
                  <a:pt x="237" y="1067"/>
                  <a:pt x="531" y="1067"/>
                </a:cubicBezTo>
                <a:cubicBezTo>
                  <a:pt x="820" y="1067"/>
                  <a:pt x="1062" y="830"/>
                  <a:pt x="1062" y="531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4"/>
          <p:cNvSpPr/>
          <p:nvPr/>
        </p:nvSpPr>
        <p:spPr>
          <a:xfrm>
            <a:off x="951104" y="2682524"/>
            <a:ext cx="37191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1" y="1072"/>
                </a:cubicBezTo>
                <a:cubicBezTo>
                  <a:pt x="820" y="1072"/>
                  <a:pt x="1057" y="830"/>
                  <a:pt x="1057" y="536"/>
                </a:cubicBezTo>
                <a:cubicBezTo>
                  <a:pt x="1057" y="242"/>
                  <a:pt x="820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4"/>
          <p:cNvSpPr/>
          <p:nvPr/>
        </p:nvSpPr>
        <p:spPr>
          <a:xfrm>
            <a:off x="267002" y="2594491"/>
            <a:ext cx="37191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57" y="836"/>
                  <a:pt x="1057" y="537"/>
                </a:cubicBezTo>
                <a:cubicBezTo>
                  <a:pt x="1057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4"/>
          <p:cNvSpPr/>
          <p:nvPr/>
        </p:nvSpPr>
        <p:spPr>
          <a:xfrm>
            <a:off x="582612" y="3547618"/>
            <a:ext cx="37191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57" y="836"/>
                  <a:pt x="1057" y="537"/>
                </a:cubicBezTo>
                <a:cubicBezTo>
                  <a:pt x="1057" y="242"/>
                  <a:pt x="820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4"/>
          <p:cNvSpPr/>
          <p:nvPr/>
        </p:nvSpPr>
        <p:spPr>
          <a:xfrm>
            <a:off x="8767936" y="4621675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1" y="1072"/>
                  <a:pt x="1062" y="830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4"/>
          <p:cNvSpPr/>
          <p:nvPr/>
        </p:nvSpPr>
        <p:spPr>
          <a:xfrm>
            <a:off x="9052512" y="4748869"/>
            <a:ext cx="37191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26" y="1072"/>
                </a:cubicBezTo>
                <a:cubicBezTo>
                  <a:pt x="820" y="1072"/>
                  <a:pt x="1056" y="831"/>
                  <a:pt x="1056" y="536"/>
                </a:cubicBezTo>
                <a:cubicBezTo>
                  <a:pt x="1056" y="242"/>
                  <a:pt x="820" y="0"/>
                  <a:pt x="5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4"/>
          <p:cNvSpPr/>
          <p:nvPr/>
        </p:nvSpPr>
        <p:spPr>
          <a:xfrm>
            <a:off x="8590639" y="3773752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4"/>
          <p:cNvSpPr/>
          <p:nvPr/>
        </p:nvSpPr>
        <p:spPr>
          <a:xfrm>
            <a:off x="8590639" y="4381467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4"/>
          <p:cNvSpPr/>
          <p:nvPr/>
        </p:nvSpPr>
        <p:spPr>
          <a:xfrm>
            <a:off x="8876658" y="3502863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3"/>
                  <a:pt x="1" y="537"/>
                </a:cubicBezTo>
                <a:cubicBezTo>
                  <a:pt x="1" y="836"/>
                  <a:pt x="243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3"/>
                  <a:pt x="826" y="1"/>
                  <a:pt x="532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4"/>
          <p:cNvSpPr/>
          <p:nvPr/>
        </p:nvSpPr>
        <p:spPr>
          <a:xfrm>
            <a:off x="8991853" y="5064478"/>
            <a:ext cx="37191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42"/>
                  <a:pt x="820" y="0"/>
                  <a:pt x="526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4"/>
          <p:cNvSpPr/>
          <p:nvPr/>
        </p:nvSpPr>
        <p:spPr>
          <a:xfrm>
            <a:off x="8749288" y="4906779"/>
            <a:ext cx="37366" cy="37542"/>
          </a:xfrm>
          <a:custGeom>
            <a:avLst/>
            <a:gdLst/>
            <a:ahLst/>
            <a:cxnLst/>
            <a:rect l="l" t="t" r="r" b="b"/>
            <a:pathLst>
              <a:path w="1062" h="1067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0" y="1067"/>
                  <a:pt x="1062" y="830"/>
                  <a:pt x="1062" y="536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4"/>
          <p:cNvSpPr/>
          <p:nvPr/>
        </p:nvSpPr>
        <p:spPr>
          <a:xfrm>
            <a:off x="8958392" y="3698491"/>
            <a:ext cx="37402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7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4"/>
          <p:cNvSpPr/>
          <p:nvPr/>
        </p:nvSpPr>
        <p:spPr>
          <a:xfrm>
            <a:off x="8851149" y="4120043"/>
            <a:ext cx="12596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7" y="1"/>
                </a:moveTo>
                <a:cubicBezTo>
                  <a:pt x="799" y="1"/>
                  <a:pt x="1" y="810"/>
                  <a:pt x="1" y="1808"/>
                </a:cubicBezTo>
                <a:cubicBezTo>
                  <a:pt x="1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4"/>
          <p:cNvSpPr/>
          <p:nvPr/>
        </p:nvSpPr>
        <p:spPr>
          <a:xfrm>
            <a:off x="8951355" y="3868048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4"/>
          <p:cNvSpPr/>
          <p:nvPr/>
        </p:nvSpPr>
        <p:spPr>
          <a:xfrm>
            <a:off x="8895341" y="4438045"/>
            <a:ext cx="37402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1" y="1068"/>
                </a:cubicBezTo>
                <a:cubicBezTo>
                  <a:pt x="826" y="1068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4"/>
          <p:cNvSpPr/>
          <p:nvPr/>
        </p:nvSpPr>
        <p:spPr>
          <a:xfrm>
            <a:off x="8628005" y="3547618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4"/>
          <p:cNvSpPr/>
          <p:nvPr/>
        </p:nvSpPr>
        <p:spPr>
          <a:xfrm>
            <a:off x="9155112" y="3547618"/>
            <a:ext cx="37191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57" y="836"/>
                  <a:pt x="1057" y="537"/>
                </a:cubicBezTo>
                <a:cubicBezTo>
                  <a:pt x="1057" y="242"/>
                  <a:pt x="820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4"/>
          <p:cNvSpPr/>
          <p:nvPr/>
        </p:nvSpPr>
        <p:spPr>
          <a:xfrm>
            <a:off x="7723128" y="5064478"/>
            <a:ext cx="37191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42"/>
                  <a:pt x="820" y="0"/>
                  <a:pt x="526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4"/>
          <p:cNvSpPr/>
          <p:nvPr/>
        </p:nvSpPr>
        <p:spPr>
          <a:xfrm>
            <a:off x="8009147" y="5026760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4"/>
          <p:cNvSpPr/>
          <p:nvPr/>
        </p:nvSpPr>
        <p:spPr>
          <a:xfrm>
            <a:off x="8285033" y="4843165"/>
            <a:ext cx="126138" cy="127229"/>
          </a:xfrm>
          <a:custGeom>
            <a:avLst/>
            <a:gdLst/>
            <a:ahLst/>
            <a:cxnLst/>
            <a:rect l="l" t="t" r="r" b="b"/>
            <a:pathLst>
              <a:path w="3585" h="3616" extrusionOk="0">
                <a:moveTo>
                  <a:pt x="1792" y="0"/>
                </a:moveTo>
                <a:cubicBezTo>
                  <a:pt x="804" y="0"/>
                  <a:pt x="0" y="810"/>
                  <a:pt x="0" y="1808"/>
                </a:cubicBezTo>
                <a:cubicBezTo>
                  <a:pt x="0" y="2806"/>
                  <a:pt x="804" y="3616"/>
                  <a:pt x="1792" y="3616"/>
                </a:cubicBezTo>
                <a:cubicBezTo>
                  <a:pt x="2780" y="3616"/>
                  <a:pt x="3584" y="2806"/>
                  <a:pt x="3584" y="1808"/>
                </a:cubicBezTo>
                <a:cubicBezTo>
                  <a:pt x="3584" y="810"/>
                  <a:pt x="2780" y="0"/>
                  <a:pt x="179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4"/>
          <p:cNvSpPr/>
          <p:nvPr/>
        </p:nvSpPr>
        <p:spPr>
          <a:xfrm>
            <a:off x="8628016" y="4989042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4"/>
          <p:cNvSpPr txBox="1">
            <a:spLocks noGrp="1"/>
          </p:cNvSpPr>
          <p:nvPr>
            <p:ph type="title"/>
          </p:nvPr>
        </p:nvSpPr>
        <p:spPr>
          <a:xfrm>
            <a:off x="3754900" y="380800"/>
            <a:ext cx="47565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5"/>
          <p:cNvSpPr txBox="1">
            <a:spLocks noGrp="1"/>
          </p:cNvSpPr>
          <p:nvPr>
            <p:ph type="ctrTitle"/>
          </p:nvPr>
        </p:nvSpPr>
        <p:spPr>
          <a:xfrm flipH="1">
            <a:off x="5831788" y="2797819"/>
            <a:ext cx="15606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46" name="Google Shape;1346;p5"/>
          <p:cNvSpPr txBox="1">
            <a:spLocks noGrp="1"/>
          </p:cNvSpPr>
          <p:nvPr>
            <p:ph type="subTitle" idx="1"/>
          </p:nvPr>
        </p:nvSpPr>
        <p:spPr>
          <a:xfrm flipH="1">
            <a:off x="5187538" y="3115850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47" name="Google Shape;1347;p5"/>
          <p:cNvSpPr txBox="1">
            <a:spLocks noGrp="1"/>
          </p:cNvSpPr>
          <p:nvPr>
            <p:ph type="ctrTitle" idx="2"/>
          </p:nvPr>
        </p:nvSpPr>
        <p:spPr>
          <a:xfrm flipH="1">
            <a:off x="1650363" y="2797832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48" name="Google Shape;1348;p5"/>
          <p:cNvSpPr txBox="1">
            <a:spLocks noGrp="1"/>
          </p:cNvSpPr>
          <p:nvPr>
            <p:ph type="subTitle" idx="3"/>
          </p:nvPr>
        </p:nvSpPr>
        <p:spPr>
          <a:xfrm flipH="1">
            <a:off x="1189675" y="3098225"/>
            <a:ext cx="2739300" cy="11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49" name="Google Shape;1349;p5"/>
          <p:cNvSpPr txBox="1">
            <a:spLocks noGrp="1"/>
          </p:cNvSpPr>
          <p:nvPr>
            <p:ph type="title" idx="4"/>
          </p:nvPr>
        </p:nvSpPr>
        <p:spPr>
          <a:xfrm>
            <a:off x="603725" y="376475"/>
            <a:ext cx="36576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350" name="Google Shape;1350;p5"/>
          <p:cNvSpPr/>
          <p:nvPr/>
        </p:nvSpPr>
        <p:spPr>
          <a:xfrm>
            <a:off x="7593012" y="5139915"/>
            <a:ext cx="37402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6" y="1067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5"/>
          <p:cNvSpPr/>
          <p:nvPr/>
        </p:nvSpPr>
        <p:spPr>
          <a:xfrm>
            <a:off x="4794467" y="5139915"/>
            <a:ext cx="37402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1" y="1067"/>
                  <a:pt x="1062" y="831"/>
                  <a:pt x="1062" y="536"/>
                </a:cubicBezTo>
                <a:cubicBezTo>
                  <a:pt x="1062" y="237"/>
                  <a:pt x="821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5"/>
          <p:cNvSpPr/>
          <p:nvPr/>
        </p:nvSpPr>
        <p:spPr>
          <a:xfrm>
            <a:off x="1995747" y="5139915"/>
            <a:ext cx="37402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43" y="0"/>
                  <a:pt x="1" y="237"/>
                  <a:pt x="1" y="536"/>
                </a:cubicBezTo>
                <a:cubicBezTo>
                  <a:pt x="1" y="831"/>
                  <a:pt x="243" y="1067"/>
                  <a:pt x="532" y="1067"/>
                </a:cubicBezTo>
                <a:cubicBezTo>
                  <a:pt x="826" y="1067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5"/>
          <p:cNvGrpSpPr/>
          <p:nvPr/>
        </p:nvGrpSpPr>
        <p:grpSpPr>
          <a:xfrm>
            <a:off x="18139" y="-44102"/>
            <a:ext cx="9120445" cy="5202912"/>
            <a:chOff x="18139" y="-44102"/>
            <a:chExt cx="9120445" cy="5202912"/>
          </a:xfrm>
        </p:grpSpPr>
        <p:sp>
          <p:nvSpPr>
            <p:cNvPr id="1354" name="Google Shape;1354;p5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7"/>
          <p:cNvSpPr txBox="1">
            <a:spLocks noGrp="1"/>
          </p:cNvSpPr>
          <p:nvPr>
            <p:ph type="subTitle" idx="1"/>
          </p:nvPr>
        </p:nvSpPr>
        <p:spPr>
          <a:xfrm flipH="1">
            <a:off x="676350" y="1309500"/>
            <a:ext cx="77913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669" name="Google Shape;1669;p7"/>
          <p:cNvSpPr txBox="1">
            <a:spLocks noGrp="1"/>
          </p:cNvSpPr>
          <p:nvPr>
            <p:ph type="title"/>
          </p:nvPr>
        </p:nvSpPr>
        <p:spPr>
          <a:xfrm>
            <a:off x="3754900" y="380800"/>
            <a:ext cx="47565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grpSp>
        <p:nvGrpSpPr>
          <p:cNvPr id="1670" name="Google Shape;1670;p7"/>
          <p:cNvGrpSpPr/>
          <p:nvPr/>
        </p:nvGrpSpPr>
        <p:grpSpPr>
          <a:xfrm>
            <a:off x="18139" y="-44102"/>
            <a:ext cx="9120445" cy="5202912"/>
            <a:chOff x="18139" y="-44102"/>
            <a:chExt cx="9120445" cy="5202912"/>
          </a:xfrm>
        </p:grpSpPr>
        <p:sp>
          <p:nvSpPr>
            <p:cNvPr id="1671" name="Google Shape;1671;p7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7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7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7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7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7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7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7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7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7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7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7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7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7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151161" y="4063480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p9"/>
          <p:cNvSpPr txBox="1">
            <a:spLocks noGrp="1"/>
          </p:cNvSpPr>
          <p:nvPr>
            <p:ph type="subTitle" idx="1"/>
          </p:nvPr>
        </p:nvSpPr>
        <p:spPr>
          <a:xfrm>
            <a:off x="6010300" y="21315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16" name="Google Shape;2416;p9"/>
          <p:cNvSpPr txBox="1">
            <a:spLocks noGrp="1"/>
          </p:cNvSpPr>
          <p:nvPr>
            <p:ph type="title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 1">
  <p:cSld name="TITLE_ONLY_2_1">
    <p:spTree>
      <p:nvGrpSpPr>
        <p:cNvPr id="1" name="Shape 3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3" name="Google Shape;3853;p15"/>
          <p:cNvGrpSpPr/>
          <p:nvPr/>
        </p:nvGrpSpPr>
        <p:grpSpPr>
          <a:xfrm>
            <a:off x="18139" y="-15527"/>
            <a:ext cx="3013243" cy="1973780"/>
            <a:chOff x="18139" y="-15527"/>
            <a:chExt cx="3013243" cy="1973780"/>
          </a:xfrm>
        </p:grpSpPr>
        <p:sp>
          <p:nvSpPr>
            <p:cNvPr id="3854" name="Google Shape;3854;p15"/>
            <p:cNvSpPr/>
            <p:nvPr/>
          </p:nvSpPr>
          <p:spPr>
            <a:xfrm>
              <a:off x="2993981" y="18239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5"/>
            <p:cNvSpPr/>
            <p:nvPr/>
          </p:nvSpPr>
          <p:spPr>
            <a:xfrm>
              <a:off x="2415645" y="2222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5"/>
            <p:cNvSpPr/>
            <p:nvPr/>
          </p:nvSpPr>
          <p:spPr>
            <a:xfrm>
              <a:off x="2434328" y="5190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5"/>
            <p:cNvSpPr/>
            <p:nvPr/>
          </p:nvSpPr>
          <p:spPr>
            <a:xfrm>
              <a:off x="2737552" y="24111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5"/>
            <p:cNvSpPr/>
            <p:nvPr/>
          </p:nvSpPr>
          <p:spPr>
            <a:xfrm>
              <a:off x="2322264" y="7687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5"/>
            <p:cNvSpPr/>
            <p:nvPr/>
          </p:nvSpPr>
          <p:spPr>
            <a:xfrm>
              <a:off x="360207" y="103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5"/>
            <p:cNvSpPr/>
            <p:nvPr/>
          </p:nvSpPr>
          <p:spPr>
            <a:xfrm>
              <a:off x="1072211" y="3305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5"/>
            <p:cNvSpPr/>
            <p:nvPr/>
          </p:nvSpPr>
          <p:spPr>
            <a:xfrm>
              <a:off x="1762611" y="292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5"/>
            <p:cNvSpPr/>
            <p:nvPr/>
          </p:nvSpPr>
          <p:spPr>
            <a:xfrm>
              <a:off x="74153" y="5001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5"/>
            <p:cNvSpPr/>
            <p:nvPr/>
          </p:nvSpPr>
          <p:spPr>
            <a:xfrm>
              <a:off x="1380080" y="7687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5"/>
            <p:cNvSpPr/>
            <p:nvPr/>
          </p:nvSpPr>
          <p:spPr>
            <a:xfrm>
              <a:off x="1342889" y="144236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5"/>
            <p:cNvSpPr/>
            <p:nvPr/>
          </p:nvSpPr>
          <p:spPr>
            <a:xfrm>
              <a:off x="705372" y="131052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5"/>
            <p:cNvSpPr/>
            <p:nvPr/>
          </p:nvSpPr>
          <p:spPr>
            <a:xfrm>
              <a:off x="18139" y="97605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5"/>
            <p:cNvSpPr/>
            <p:nvPr/>
          </p:nvSpPr>
          <p:spPr>
            <a:xfrm>
              <a:off x="1818626" y="6415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5"/>
            <p:cNvSpPr/>
            <p:nvPr/>
          </p:nvSpPr>
          <p:spPr>
            <a:xfrm>
              <a:off x="1557377" y="15642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5"/>
            <p:cNvSpPr/>
            <p:nvPr/>
          </p:nvSpPr>
          <p:spPr>
            <a:xfrm>
              <a:off x="826690" y="58501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5"/>
            <p:cNvSpPr/>
            <p:nvPr/>
          </p:nvSpPr>
          <p:spPr>
            <a:xfrm>
              <a:off x="276256" y="292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5"/>
            <p:cNvSpPr/>
            <p:nvPr/>
          </p:nvSpPr>
          <p:spPr>
            <a:xfrm>
              <a:off x="808007" y="103263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5"/>
            <p:cNvSpPr/>
            <p:nvPr/>
          </p:nvSpPr>
          <p:spPr>
            <a:xfrm>
              <a:off x="304158" y="705202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5"/>
            <p:cNvSpPr/>
            <p:nvPr/>
          </p:nvSpPr>
          <p:spPr>
            <a:xfrm>
              <a:off x="385892" y="9006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5"/>
            <p:cNvSpPr/>
            <p:nvPr/>
          </p:nvSpPr>
          <p:spPr>
            <a:xfrm>
              <a:off x="498484" y="5190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5"/>
            <p:cNvSpPr/>
            <p:nvPr/>
          </p:nvSpPr>
          <p:spPr>
            <a:xfrm>
              <a:off x="1799942" y="103263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5"/>
            <p:cNvSpPr/>
            <p:nvPr/>
          </p:nvSpPr>
          <p:spPr>
            <a:xfrm>
              <a:off x="1958592" y="34944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5"/>
            <p:cNvSpPr/>
            <p:nvPr/>
          </p:nvSpPr>
          <p:spPr>
            <a:xfrm>
              <a:off x="1398728" y="4060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5"/>
            <p:cNvSpPr/>
            <p:nvPr/>
          </p:nvSpPr>
          <p:spPr>
            <a:xfrm>
              <a:off x="1072211" y="844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15"/>
            <p:cNvSpPr/>
            <p:nvPr/>
          </p:nvSpPr>
          <p:spPr>
            <a:xfrm>
              <a:off x="1538694" y="12445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15"/>
            <p:cNvSpPr/>
            <p:nvPr/>
          </p:nvSpPr>
          <p:spPr>
            <a:xfrm>
              <a:off x="1678660" y="8253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15"/>
            <p:cNvSpPr/>
            <p:nvPr/>
          </p:nvSpPr>
          <p:spPr>
            <a:xfrm>
              <a:off x="2014430" y="56615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5"/>
            <p:cNvSpPr/>
            <p:nvPr/>
          </p:nvSpPr>
          <p:spPr>
            <a:xfrm>
              <a:off x="278649" y="1322171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5"/>
            <p:cNvSpPr/>
            <p:nvPr/>
          </p:nvSpPr>
          <p:spPr>
            <a:xfrm>
              <a:off x="2082091" y="111491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5"/>
            <p:cNvSpPr/>
            <p:nvPr/>
          </p:nvSpPr>
          <p:spPr>
            <a:xfrm>
              <a:off x="1335887" y="987703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5"/>
            <p:cNvSpPr/>
            <p:nvPr/>
          </p:nvSpPr>
          <p:spPr>
            <a:xfrm>
              <a:off x="888053" y="-15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5"/>
            <p:cNvSpPr/>
            <p:nvPr/>
          </p:nvSpPr>
          <p:spPr>
            <a:xfrm>
              <a:off x="378855" y="10701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5"/>
            <p:cNvSpPr/>
            <p:nvPr/>
          </p:nvSpPr>
          <p:spPr>
            <a:xfrm>
              <a:off x="1576060" y="58501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5"/>
            <p:cNvSpPr/>
            <p:nvPr/>
          </p:nvSpPr>
          <p:spPr>
            <a:xfrm>
              <a:off x="1240290" y="130561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5"/>
            <p:cNvSpPr/>
            <p:nvPr/>
          </p:nvSpPr>
          <p:spPr>
            <a:xfrm>
              <a:off x="1837309" y="111702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5"/>
            <p:cNvSpPr/>
            <p:nvPr/>
          </p:nvSpPr>
          <p:spPr>
            <a:xfrm>
              <a:off x="2154396" y="7876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5"/>
            <p:cNvSpPr/>
            <p:nvPr/>
          </p:nvSpPr>
          <p:spPr>
            <a:xfrm>
              <a:off x="630675" y="2222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5"/>
            <p:cNvSpPr/>
            <p:nvPr/>
          </p:nvSpPr>
          <p:spPr>
            <a:xfrm>
              <a:off x="1799942" y="1498941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5"/>
            <p:cNvSpPr/>
            <p:nvPr/>
          </p:nvSpPr>
          <p:spPr>
            <a:xfrm>
              <a:off x="1137655" y="107017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5"/>
            <p:cNvSpPr/>
            <p:nvPr/>
          </p:nvSpPr>
          <p:spPr>
            <a:xfrm>
              <a:off x="1119007" y="60387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5"/>
            <p:cNvSpPr/>
            <p:nvPr/>
          </p:nvSpPr>
          <p:spPr>
            <a:xfrm>
              <a:off x="869405" y="3683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5"/>
            <p:cNvSpPr/>
            <p:nvPr/>
          </p:nvSpPr>
          <p:spPr>
            <a:xfrm>
              <a:off x="1921260" y="12633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5"/>
            <p:cNvSpPr/>
            <p:nvPr/>
          </p:nvSpPr>
          <p:spPr>
            <a:xfrm>
              <a:off x="1006943" y="131052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5"/>
            <p:cNvSpPr/>
            <p:nvPr/>
          </p:nvSpPr>
          <p:spPr>
            <a:xfrm>
              <a:off x="1538694" y="16024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15"/>
            <p:cNvSpPr/>
            <p:nvPr/>
          </p:nvSpPr>
          <p:spPr>
            <a:xfrm>
              <a:off x="630675" y="1498941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5"/>
            <p:cNvSpPr/>
            <p:nvPr/>
          </p:nvSpPr>
          <p:spPr>
            <a:xfrm>
              <a:off x="55505" y="74992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5"/>
            <p:cNvSpPr/>
            <p:nvPr/>
          </p:nvSpPr>
          <p:spPr>
            <a:xfrm>
              <a:off x="1221607" y="3117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5"/>
            <p:cNvSpPr/>
            <p:nvPr/>
          </p:nvSpPr>
          <p:spPr>
            <a:xfrm>
              <a:off x="582612" y="7499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15"/>
            <p:cNvSpPr/>
            <p:nvPr/>
          </p:nvSpPr>
          <p:spPr>
            <a:xfrm>
              <a:off x="349549" y="18450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15"/>
            <p:cNvSpPr/>
            <p:nvPr/>
          </p:nvSpPr>
          <p:spPr>
            <a:xfrm>
              <a:off x="1039949" y="18073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15"/>
            <p:cNvSpPr/>
            <p:nvPr/>
          </p:nvSpPr>
          <p:spPr>
            <a:xfrm>
              <a:off x="834715" y="167089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5"/>
            <p:cNvSpPr/>
            <p:nvPr/>
          </p:nvSpPr>
          <p:spPr>
            <a:xfrm>
              <a:off x="676065" y="192049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15"/>
            <p:cNvSpPr/>
            <p:nvPr/>
          </p:nvSpPr>
          <p:spPr>
            <a:xfrm>
              <a:off x="165390" y="1498948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15"/>
            <p:cNvSpPr/>
            <p:nvPr/>
          </p:nvSpPr>
          <p:spPr>
            <a:xfrm>
              <a:off x="517627" y="164503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5"/>
            <p:cNvSpPr/>
            <p:nvPr/>
          </p:nvSpPr>
          <p:spPr>
            <a:xfrm>
              <a:off x="1114646" y="162617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5"/>
            <p:cNvSpPr/>
            <p:nvPr/>
          </p:nvSpPr>
          <p:spPr>
            <a:xfrm>
              <a:off x="146742" y="188278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5"/>
            <p:cNvSpPr/>
            <p:nvPr/>
          </p:nvSpPr>
          <p:spPr>
            <a:xfrm>
              <a:off x="498944" y="182620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2" name="Google Shape;3912;p15"/>
          <p:cNvSpPr/>
          <p:nvPr/>
        </p:nvSpPr>
        <p:spPr>
          <a:xfrm>
            <a:off x="195436" y="1795405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1" y="1072"/>
                  <a:pt x="1062" y="831"/>
                  <a:pt x="1062" y="536"/>
                </a:cubicBezTo>
                <a:cubicBezTo>
                  <a:pt x="1062" y="237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3" name="Google Shape;3913;p15"/>
          <p:cNvSpPr/>
          <p:nvPr/>
        </p:nvSpPr>
        <p:spPr>
          <a:xfrm>
            <a:off x="480012" y="1922599"/>
            <a:ext cx="37191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26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26" y="1067"/>
                </a:cubicBezTo>
                <a:cubicBezTo>
                  <a:pt x="820" y="1067"/>
                  <a:pt x="1056" y="831"/>
                  <a:pt x="1056" y="531"/>
                </a:cubicBezTo>
                <a:cubicBezTo>
                  <a:pt x="1056" y="237"/>
                  <a:pt x="820" y="1"/>
                  <a:pt x="5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4" name="Google Shape;3914;p15"/>
          <p:cNvSpPr/>
          <p:nvPr/>
        </p:nvSpPr>
        <p:spPr>
          <a:xfrm>
            <a:off x="18139" y="1555021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5" name="Google Shape;3915;p15"/>
          <p:cNvSpPr/>
          <p:nvPr/>
        </p:nvSpPr>
        <p:spPr>
          <a:xfrm>
            <a:off x="1006943" y="2370046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6" name="Google Shape;3916;p15"/>
          <p:cNvSpPr/>
          <p:nvPr/>
        </p:nvSpPr>
        <p:spPr>
          <a:xfrm>
            <a:off x="419353" y="2238208"/>
            <a:ext cx="37191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26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26" y="1067"/>
                </a:cubicBezTo>
                <a:cubicBezTo>
                  <a:pt x="820" y="1067"/>
                  <a:pt x="1057" y="831"/>
                  <a:pt x="1057" y="537"/>
                </a:cubicBezTo>
                <a:cubicBezTo>
                  <a:pt x="1057" y="237"/>
                  <a:pt x="820" y="1"/>
                  <a:pt x="526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7" name="Google Shape;3917;p15"/>
          <p:cNvSpPr/>
          <p:nvPr/>
        </p:nvSpPr>
        <p:spPr>
          <a:xfrm>
            <a:off x="705372" y="2200490"/>
            <a:ext cx="37402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8" name="Google Shape;3918;p15"/>
          <p:cNvSpPr/>
          <p:nvPr/>
        </p:nvSpPr>
        <p:spPr>
          <a:xfrm>
            <a:off x="176788" y="2080333"/>
            <a:ext cx="37366" cy="37718"/>
          </a:xfrm>
          <a:custGeom>
            <a:avLst/>
            <a:gdLst/>
            <a:ahLst/>
            <a:cxnLst/>
            <a:rect l="l" t="t" r="r" b="b"/>
            <a:pathLst>
              <a:path w="1062" h="1072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0" y="1072"/>
                  <a:pt x="1062" y="830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9" name="Google Shape;3919;p15"/>
          <p:cNvSpPr/>
          <p:nvPr/>
        </p:nvSpPr>
        <p:spPr>
          <a:xfrm>
            <a:off x="1324241" y="2402944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0" y="1073"/>
                  <a:pt x="1062" y="836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15"/>
          <p:cNvSpPr/>
          <p:nvPr/>
        </p:nvSpPr>
        <p:spPr>
          <a:xfrm>
            <a:off x="575610" y="2421803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6" y="1"/>
                  <a:pt x="0" y="242"/>
                  <a:pt x="0" y="537"/>
                </a:cubicBezTo>
                <a:cubicBezTo>
                  <a:pt x="0" y="831"/>
                  <a:pt x="236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1" name="Google Shape;3921;p15"/>
          <p:cNvSpPr/>
          <p:nvPr/>
        </p:nvSpPr>
        <p:spPr>
          <a:xfrm>
            <a:off x="322841" y="1611598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15"/>
          <p:cNvSpPr/>
          <p:nvPr/>
        </p:nvSpPr>
        <p:spPr>
          <a:xfrm>
            <a:off x="1622645" y="2440663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3" name="Google Shape;3923;p15"/>
          <p:cNvSpPr/>
          <p:nvPr/>
        </p:nvSpPr>
        <p:spPr>
          <a:xfrm>
            <a:off x="158105" y="2351187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15"/>
          <p:cNvSpPr/>
          <p:nvPr/>
        </p:nvSpPr>
        <p:spPr>
          <a:xfrm>
            <a:off x="360207" y="2808064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5" y="1072"/>
                  <a:pt x="1062" y="836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5" name="Google Shape;3925;p15"/>
          <p:cNvSpPr/>
          <p:nvPr/>
        </p:nvSpPr>
        <p:spPr>
          <a:xfrm>
            <a:off x="1072211" y="3128459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6" name="Google Shape;3926;p15"/>
          <p:cNvSpPr/>
          <p:nvPr/>
        </p:nvSpPr>
        <p:spPr>
          <a:xfrm>
            <a:off x="1119007" y="2594491"/>
            <a:ext cx="37191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0" y="1073"/>
                  <a:pt x="1056" y="836"/>
                  <a:pt x="1056" y="537"/>
                </a:cubicBezTo>
                <a:cubicBezTo>
                  <a:pt x="1056" y="242"/>
                  <a:pt x="820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7" name="Google Shape;3927;p15"/>
          <p:cNvSpPr/>
          <p:nvPr/>
        </p:nvSpPr>
        <p:spPr>
          <a:xfrm>
            <a:off x="74153" y="3298016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2" y="1073"/>
                </a:cubicBezTo>
                <a:cubicBezTo>
                  <a:pt x="821" y="1073"/>
                  <a:pt x="1062" y="831"/>
                  <a:pt x="1062" y="537"/>
                </a:cubicBezTo>
                <a:cubicBezTo>
                  <a:pt x="1062" y="242"/>
                  <a:pt x="821" y="1"/>
                  <a:pt x="532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8" name="Google Shape;3928;p15"/>
          <p:cNvSpPr/>
          <p:nvPr/>
        </p:nvSpPr>
        <p:spPr>
          <a:xfrm>
            <a:off x="1380080" y="3566477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42"/>
                  <a:pt x="0" y="537"/>
                </a:cubicBezTo>
                <a:cubicBezTo>
                  <a:pt x="0" y="831"/>
                  <a:pt x="242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9" name="Google Shape;3929;p15"/>
          <p:cNvSpPr/>
          <p:nvPr/>
        </p:nvSpPr>
        <p:spPr>
          <a:xfrm>
            <a:off x="195436" y="4621675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1" y="1072"/>
                  <a:pt x="1062" y="830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0" name="Google Shape;3930;p15"/>
          <p:cNvSpPr/>
          <p:nvPr/>
        </p:nvSpPr>
        <p:spPr>
          <a:xfrm>
            <a:off x="1342889" y="4240235"/>
            <a:ext cx="37226" cy="37578"/>
          </a:xfrm>
          <a:custGeom>
            <a:avLst/>
            <a:gdLst/>
            <a:ahLst/>
            <a:cxnLst/>
            <a:rect l="l" t="t" r="r" b="b"/>
            <a:pathLst>
              <a:path w="1058" h="1068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67"/>
                  <a:pt x="526" y="1067"/>
                </a:cubicBezTo>
                <a:cubicBezTo>
                  <a:pt x="821" y="1067"/>
                  <a:pt x="1057" y="831"/>
                  <a:pt x="1057" y="536"/>
                </a:cubicBezTo>
                <a:cubicBezTo>
                  <a:pt x="1057" y="237"/>
                  <a:pt x="821" y="0"/>
                  <a:pt x="526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1" name="Google Shape;3931;p15"/>
          <p:cNvSpPr/>
          <p:nvPr/>
        </p:nvSpPr>
        <p:spPr>
          <a:xfrm>
            <a:off x="789324" y="4419186"/>
            <a:ext cx="37402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1" y="1068"/>
                </a:cubicBezTo>
                <a:cubicBezTo>
                  <a:pt x="826" y="1068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2" name="Google Shape;3932;p15"/>
          <p:cNvSpPr/>
          <p:nvPr/>
        </p:nvSpPr>
        <p:spPr>
          <a:xfrm>
            <a:off x="1734674" y="5026760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1" y="1072"/>
                  <a:pt x="1062" y="836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3" name="Google Shape;3933;p15"/>
          <p:cNvSpPr/>
          <p:nvPr/>
        </p:nvSpPr>
        <p:spPr>
          <a:xfrm>
            <a:off x="705372" y="4108221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4" name="Google Shape;3934;p15"/>
          <p:cNvSpPr/>
          <p:nvPr/>
        </p:nvSpPr>
        <p:spPr>
          <a:xfrm>
            <a:off x="480012" y="4748869"/>
            <a:ext cx="37191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26" y="1072"/>
                </a:cubicBezTo>
                <a:cubicBezTo>
                  <a:pt x="820" y="1072"/>
                  <a:pt x="1056" y="831"/>
                  <a:pt x="1056" y="536"/>
                </a:cubicBezTo>
                <a:cubicBezTo>
                  <a:pt x="1056" y="242"/>
                  <a:pt x="820" y="0"/>
                  <a:pt x="5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5" name="Google Shape;3935;p15"/>
          <p:cNvSpPr/>
          <p:nvPr/>
        </p:nvSpPr>
        <p:spPr>
          <a:xfrm>
            <a:off x="18139" y="3773752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6" name="Google Shape;3936;p15"/>
          <p:cNvSpPr/>
          <p:nvPr/>
        </p:nvSpPr>
        <p:spPr>
          <a:xfrm>
            <a:off x="18139" y="4381467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7" name="Google Shape;3937;p15"/>
          <p:cNvSpPr/>
          <p:nvPr/>
        </p:nvSpPr>
        <p:spPr>
          <a:xfrm>
            <a:off x="1995747" y="4546415"/>
            <a:ext cx="37402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43" y="0"/>
                  <a:pt x="1" y="237"/>
                  <a:pt x="1" y="531"/>
                </a:cubicBezTo>
                <a:cubicBezTo>
                  <a:pt x="1" y="831"/>
                  <a:pt x="243" y="1067"/>
                  <a:pt x="532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8" name="Google Shape;3938;p15"/>
          <p:cNvSpPr/>
          <p:nvPr/>
        </p:nvSpPr>
        <p:spPr>
          <a:xfrm>
            <a:off x="1818626" y="3439283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9" name="Google Shape;3939;p15"/>
          <p:cNvSpPr/>
          <p:nvPr/>
        </p:nvSpPr>
        <p:spPr>
          <a:xfrm>
            <a:off x="1488977" y="4805446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0" name="Google Shape;3940;p15"/>
          <p:cNvSpPr/>
          <p:nvPr/>
        </p:nvSpPr>
        <p:spPr>
          <a:xfrm>
            <a:off x="2135713" y="4951499"/>
            <a:ext cx="37402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1" name="Google Shape;3941;p15"/>
          <p:cNvSpPr/>
          <p:nvPr/>
        </p:nvSpPr>
        <p:spPr>
          <a:xfrm>
            <a:off x="1221607" y="4565274"/>
            <a:ext cx="37402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1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2" name="Google Shape;3942;p15"/>
          <p:cNvSpPr/>
          <p:nvPr/>
        </p:nvSpPr>
        <p:spPr>
          <a:xfrm>
            <a:off x="826690" y="3382882"/>
            <a:ext cx="37366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1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3" name="Google Shape;3943;p15"/>
          <p:cNvSpPr/>
          <p:nvPr/>
        </p:nvSpPr>
        <p:spPr>
          <a:xfrm>
            <a:off x="276256" y="3090741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4" name="Google Shape;3944;p15"/>
          <p:cNvSpPr/>
          <p:nvPr/>
        </p:nvSpPr>
        <p:spPr>
          <a:xfrm>
            <a:off x="808007" y="3830329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5" name="Google Shape;3945;p15"/>
          <p:cNvSpPr/>
          <p:nvPr/>
        </p:nvSpPr>
        <p:spPr>
          <a:xfrm>
            <a:off x="304158" y="3502863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3"/>
                  <a:pt x="1" y="537"/>
                </a:cubicBezTo>
                <a:cubicBezTo>
                  <a:pt x="1" y="836"/>
                  <a:pt x="243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3"/>
                  <a:pt x="826" y="1"/>
                  <a:pt x="532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6" name="Google Shape;3946;p15"/>
          <p:cNvSpPr/>
          <p:nvPr/>
        </p:nvSpPr>
        <p:spPr>
          <a:xfrm>
            <a:off x="419353" y="5064478"/>
            <a:ext cx="37191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42"/>
                  <a:pt x="820" y="0"/>
                  <a:pt x="526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7" name="Google Shape;3947;p15"/>
          <p:cNvSpPr/>
          <p:nvPr/>
        </p:nvSpPr>
        <p:spPr>
          <a:xfrm>
            <a:off x="705372" y="5026760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8" name="Google Shape;3948;p15"/>
          <p:cNvSpPr/>
          <p:nvPr/>
        </p:nvSpPr>
        <p:spPr>
          <a:xfrm>
            <a:off x="1921260" y="4767728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9" name="Google Shape;3949;p15"/>
          <p:cNvSpPr/>
          <p:nvPr/>
        </p:nvSpPr>
        <p:spPr>
          <a:xfrm>
            <a:off x="176788" y="4906779"/>
            <a:ext cx="37366" cy="37542"/>
          </a:xfrm>
          <a:custGeom>
            <a:avLst/>
            <a:gdLst/>
            <a:ahLst/>
            <a:cxnLst/>
            <a:rect l="l" t="t" r="r" b="b"/>
            <a:pathLst>
              <a:path w="1062" h="1067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0" y="1067"/>
                  <a:pt x="1062" y="830"/>
                  <a:pt x="1062" y="536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0" name="Google Shape;3950;p15"/>
          <p:cNvSpPr/>
          <p:nvPr/>
        </p:nvSpPr>
        <p:spPr>
          <a:xfrm>
            <a:off x="385892" y="3698491"/>
            <a:ext cx="37402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7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1" name="Google Shape;3951;p15"/>
          <p:cNvSpPr/>
          <p:nvPr/>
        </p:nvSpPr>
        <p:spPr>
          <a:xfrm>
            <a:off x="498484" y="3316875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2" name="Google Shape;3952;p15"/>
          <p:cNvSpPr/>
          <p:nvPr/>
        </p:nvSpPr>
        <p:spPr>
          <a:xfrm>
            <a:off x="1799942" y="3830329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3" name="Google Shape;3953;p15"/>
          <p:cNvSpPr/>
          <p:nvPr/>
        </p:nvSpPr>
        <p:spPr>
          <a:xfrm>
            <a:off x="1398728" y="3203720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6"/>
                  <a:pt x="242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4" name="Google Shape;3954;p15"/>
          <p:cNvSpPr/>
          <p:nvPr/>
        </p:nvSpPr>
        <p:spPr>
          <a:xfrm>
            <a:off x="158105" y="2739102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0"/>
                  <a:pt x="237" y="1072"/>
                  <a:pt x="531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5" name="Google Shape;3955;p15"/>
          <p:cNvSpPr/>
          <p:nvPr/>
        </p:nvSpPr>
        <p:spPr>
          <a:xfrm>
            <a:off x="1072211" y="3641914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6" name="Google Shape;3956;p15"/>
          <p:cNvSpPr/>
          <p:nvPr/>
        </p:nvSpPr>
        <p:spPr>
          <a:xfrm>
            <a:off x="1538694" y="4042389"/>
            <a:ext cx="37402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1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7" name="Google Shape;3957;p15"/>
          <p:cNvSpPr/>
          <p:nvPr/>
        </p:nvSpPr>
        <p:spPr>
          <a:xfrm>
            <a:off x="1678660" y="3623055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8" name="Google Shape;3958;p15"/>
          <p:cNvSpPr/>
          <p:nvPr/>
        </p:nvSpPr>
        <p:spPr>
          <a:xfrm>
            <a:off x="2014430" y="3364023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2"/>
                  <a:pt x="531" y="1072"/>
                </a:cubicBezTo>
                <a:cubicBezTo>
                  <a:pt x="826" y="1072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9" name="Google Shape;3959;p15"/>
          <p:cNvSpPr/>
          <p:nvPr/>
        </p:nvSpPr>
        <p:spPr>
          <a:xfrm>
            <a:off x="2154396" y="4315495"/>
            <a:ext cx="37366" cy="37718"/>
          </a:xfrm>
          <a:custGeom>
            <a:avLst/>
            <a:gdLst/>
            <a:ahLst/>
            <a:cxnLst/>
            <a:rect l="l" t="t" r="r" b="b"/>
            <a:pathLst>
              <a:path w="1062" h="1072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0" name="Google Shape;3960;p15"/>
          <p:cNvSpPr/>
          <p:nvPr/>
        </p:nvSpPr>
        <p:spPr>
          <a:xfrm>
            <a:off x="826690" y="4704114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1" name="Google Shape;3961;p15"/>
          <p:cNvSpPr/>
          <p:nvPr/>
        </p:nvSpPr>
        <p:spPr>
          <a:xfrm>
            <a:off x="278649" y="4120043"/>
            <a:ext cx="12596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7" y="1"/>
                </a:moveTo>
                <a:cubicBezTo>
                  <a:pt x="799" y="1"/>
                  <a:pt x="1" y="810"/>
                  <a:pt x="1" y="1808"/>
                </a:cubicBezTo>
                <a:cubicBezTo>
                  <a:pt x="1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2" name="Google Shape;3962;p15"/>
          <p:cNvSpPr/>
          <p:nvPr/>
        </p:nvSpPr>
        <p:spPr>
          <a:xfrm>
            <a:off x="1335887" y="3785574"/>
            <a:ext cx="125927" cy="127229"/>
          </a:xfrm>
          <a:custGeom>
            <a:avLst/>
            <a:gdLst/>
            <a:ahLst/>
            <a:cxnLst/>
            <a:rect l="l" t="t" r="r" b="b"/>
            <a:pathLst>
              <a:path w="3579" h="3616" extrusionOk="0">
                <a:moveTo>
                  <a:pt x="1787" y="1"/>
                </a:moveTo>
                <a:cubicBezTo>
                  <a:pt x="799" y="1"/>
                  <a:pt x="0" y="810"/>
                  <a:pt x="0" y="1808"/>
                </a:cubicBezTo>
                <a:cubicBezTo>
                  <a:pt x="0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3" name="Google Shape;3963;p15"/>
          <p:cNvSpPr/>
          <p:nvPr/>
        </p:nvSpPr>
        <p:spPr>
          <a:xfrm>
            <a:off x="981258" y="4843165"/>
            <a:ext cx="126138" cy="127229"/>
          </a:xfrm>
          <a:custGeom>
            <a:avLst/>
            <a:gdLst/>
            <a:ahLst/>
            <a:cxnLst/>
            <a:rect l="l" t="t" r="r" b="b"/>
            <a:pathLst>
              <a:path w="3585" h="3616" extrusionOk="0">
                <a:moveTo>
                  <a:pt x="1792" y="0"/>
                </a:moveTo>
                <a:cubicBezTo>
                  <a:pt x="804" y="0"/>
                  <a:pt x="0" y="810"/>
                  <a:pt x="0" y="1808"/>
                </a:cubicBezTo>
                <a:cubicBezTo>
                  <a:pt x="0" y="2806"/>
                  <a:pt x="804" y="3616"/>
                  <a:pt x="1792" y="3616"/>
                </a:cubicBezTo>
                <a:cubicBezTo>
                  <a:pt x="2780" y="3616"/>
                  <a:pt x="3584" y="2806"/>
                  <a:pt x="3584" y="1808"/>
                </a:cubicBezTo>
                <a:cubicBezTo>
                  <a:pt x="3584" y="810"/>
                  <a:pt x="2780" y="0"/>
                  <a:pt x="179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4" name="Google Shape;3964;p15"/>
          <p:cNvSpPr/>
          <p:nvPr/>
        </p:nvSpPr>
        <p:spPr>
          <a:xfrm>
            <a:off x="834428" y="2879606"/>
            <a:ext cx="12596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7" y="0"/>
                </a:moveTo>
                <a:cubicBezTo>
                  <a:pt x="800" y="0"/>
                  <a:pt x="1" y="810"/>
                  <a:pt x="1" y="1808"/>
                </a:cubicBezTo>
                <a:cubicBezTo>
                  <a:pt x="1" y="2807"/>
                  <a:pt x="800" y="3616"/>
                  <a:pt x="1787" y="3616"/>
                </a:cubicBezTo>
                <a:cubicBezTo>
                  <a:pt x="2781" y="3616"/>
                  <a:pt x="3579" y="2807"/>
                  <a:pt x="3579" y="1808"/>
                </a:cubicBezTo>
                <a:cubicBezTo>
                  <a:pt x="3579" y="810"/>
                  <a:pt x="2781" y="0"/>
                  <a:pt x="17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5" name="Google Shape;3965;p15"/>
          <p:cNvSpPr/>
          <p:nvPr/>
        </p:nvSpPr>
        <p:spPr>
          <a:xfrm>
            <a:off x="378855" y="3868048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6" name="Google Shape;3966;p15"/>
          <p:cNvSpPr/>
          <p:nvPr/>
        </p:nvSpPr>
        <p:spPr>
          <a:xfrm>
            <a:off x="1324241" y="4989042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7" name="Google Shape;3967;p15"/>
          <p:cNvSpPr/>
          <p:nvPr/>
        </p:nvSpPr>
        <p:spPr>
          <a:xfrm>
            <a:off x="1576060" y="3382882"/>
            <a:ext cx="37366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8" name="Google Shape;3968;p15"/>
          <p:cNvSpPr/>
          <p:nvPr/>
        </p:nvSpPr>
        <p:spPr>
          <a:xfrm>
            <a:off x="1240290" y="2928221"/>
            <a:ext cx="37191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43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9" name="Google Shape;3969;p15"/>
          <p:cNvSpPr/>
          <p:nvPr/>
        </p:nvSpPr>
        <p:spPr>
          <a:xfrm>
            <a:off x="1361573" y="2720243"/>
            <a:ext cx="37191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0"/>
                  <a:pt x="237" y="1072"/>
                  <a:pt x="526" y="1072"/>
                </a:cubicBezTo>
                <a:cubicBezTo>
                  <a:pt x="820" y="1072"/>
                  <a:pt x="1057" y="830"/>
                  <a:pt x="1057" y="536"/>
                </a:cubicBezTo>
                <a:cubicBezTo>
                  <a:pt x="1057" y="237"/>
                  <a:pt x="820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0" name="Google Shape;3970;p15"/>
          <p:cNvSpPr/>
          <p:nvPr/>
        </p:nvSpPr>
        <p:spPr>
          <a:xfrm>
            <a:off x="630675" y="3020124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1" name="Google Shape;3971;p15"/>
          <p:cNvSpPr/>
          <p:nvPr/>
        </p:nvSpPr>
        <p:spPr>
          <a:xfrm>
            <a:off x="480012" y="2575632"/>
            <a:ext cx="37191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6"/>
                  <a:pt x="237" y="1073"/>
                  <a:pt x="526" y="1073"/>
                </a:cubicBezTo>
                <a:cubicBezTo>
                  <a:pt x="820" y="1073"/>
                  <a:pt x="1056" y="836"/>
                  <a:pt x="1056" y="537"/>
                </a:cubicBezTo>
                <a:cubicBezTo>
                  <a:pt x="1056" y="243"/>
                  <a:pt x="820" y="1"/>
                  <a:pt x="526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2" name="Google Shape;3972;p15"/>
          <p:cNvSpPr/>
          <p:nvPr/>
        </p:nvSpPr>
        <p:spPr>
          <a:xfrm>
            <a:off x="1799942" y="4296636"/>
            <a:ext cx="37402" cy="37718"/>
          </a:xfrm>
          <a:custGeom>
            <a:avLst/>
            <a:gdLst/>
            <a:ahLst/>
            <a:cxnLst/>
            <a:rect l="l" t="t" r="r" b="b"/>
            <a:pathLst>
              <a:path w="1063" h="1072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3" name="Google Shape;3973;p15"/>
          <p:cNvSpPr/>
          <p:nvPr/>
        </p:nvSpPr>
        <p:spPr>
          <a:xfrm>
            <a:off x="1995747" y="5139915"/>
            <a:ext cx="37402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43" y="0"/>
                  <a:pt x="1" y="237"/>
                  <a:pt x="1" y="536"/>
                </a:cubicBezTo>
                <a:cubicBezTo>
                  <a:pt x="1" y="831"/>
                  <a:pt x="243" y="1067"/>
                  <a:pt x="532" y="1067"/>
                </a:cubicBezTo>
                <a:cubicBezTo>
                  <a:pt x="826" y="1067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4" name="Google Shape;3974;p15"/>
          <p:cNvSpPr/>
          <p:nvPr/>
        </p:nvSpPr>
        <p:spPr>
          <a:xfrm>
            <a:off x="988260" y="4456728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2"/>
                  <a:pt x="1" y="537"/>
                </a:cubicBezTo>
                <a:cubicBezTo>
                  <a:pt x="1" y="836"/>
                  <a:pt x="243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5" name="Google Shape;3975;p15"/>
          <p:cNvSpPr/>
          <p:nvPr/>
        </p:nvSpPr>
        <p:spPr>
          <a:xfrm>
            <a:off x="1137655" y="3868048"/>
            <a:ext cx="37226" cy="37754"/>
          </a:xfrm>
          <a:custGeom>
            <a:avLst/>
            <a:gdLst/>
            <a:ahLst/>
            <a:cxnLst/>
            <a:rect l="l" t="t" r="r" b="b"/>
            <a:pathLst>
              <a:path w="1058" h="1073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1" y="1072"/>
                  <a:pt x="1057" y="831"/>
                  <a:pt x="1057" y="536"/>
                </a:cubicBezTo>
                <a:cubicBezTo>
                  <a:pt x="1057" y="237"/>
                  <a:pt x="821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6" name="Google Shape;3976;p15"/>
          <p:cNvSpPr/>
          <p:nvPr/>
        </p:nvSpPr>
        <p:spPr>
          <a:xfrm>
            <a:off x="1119007" y="3401741"/>
            <a:ext cx="37191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31" y="0"/>
                </a:moveTo>
                <a:cubicBezTo>
                  <a:pt x="237" y="0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0" y="1067"/>
                  <a:pt x="1056" y="831"/>
                  <a:pt x="1056" y="531"/>
                </a:cubicBezTo>
                <a:cubicBezTo>
                  <a:pt x="1056" y="237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7" name="Google Shape;3977;p15"/>
          <p:cNvSpPr/>
          <p:nvPr/>
        </p:nvSpPr>
        <p:spPr>
          <a:xfrm>
            <a:off x="869405" y="3166177"/>
            <a:ext cx="37366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68"/>
                  <a:pt x="531" y="1068"/>
                </a:cubicBezTo>
                <a:cubicBezTo>
                  <a:pt x="825" y="1068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8" name="Google Shape;3978;p15"/>
          <p:cNvSpPr/>
          <p:nvPr/>
        </p:nvSpPr>
        <p:spPr>
          <a:xfrm>
            <a:off x="1921260" y="4061073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9" name="Google Shape;3979;p15"/>
          <p:cNvSpPr/>
          <p:nvPr/>
        </p:nvSpPr>
        <p:spPr>
          <a:xfrm>
            <a:off x="322841" y="4438045"/>
            <a:ext cx="37402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1" y="1068"/>
                </a:cubicBezTo>
                <a:cubicBezTo>
                  <a:pt x="826" y="1068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0" name="Google Shape;3980;p15"/>
          <p:cNvSpPr/>
          <p:nvPr/>
        </p:nvSpPr>
        <p:spPr>
          <a:xfrm>
            <a:off x="1659977" y="4621675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1" name="Google Shape;3981;p15"/>
          <p:cNvSpPr/>
          <p:nvPr/>
        </p:nvSpPr>
        <p:spPr>
          <a:xfrm>
            <a:off x="1006943" y="4108221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2" name="Google Shape;3982;p15"/>
          <p:cNvSpPr/>
          <p:nvPr/>
        </p:nvSpPr>
        <p:spPr>
          <a:xfrm>
            <a:off x="668041" y="2720243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3" name="Google Shape;3983;p15"/>
          <p:cNvSpPr/>
          <p:nvPr/>
        </p:nvSpPr>
        <p:spPr>
          <a:xfrm>
            <a:off x="1538694" y="4400326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4" name="Google Shape;3984;p15"/>
          <p:cNvSpPr/>
          <p:nvPr/>
        </p:nvSpPr>
        <p:spPr>
          <a:xfrm>
            <a:off x="630675" y="4296636"/>
            <a:ext cx="37402" cy="37718"/>
          </a:xfrm>
          <a:custGeom>
            <a:avLst/>
            <a:gdLst/>
            <a:ahLst/>
            <a:cxnLst/>
            <a:rect l="l" t="t" r="r" b="b"/>
            <a:pathLst>
              <a:path w="1063" h="1072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5" name="Google Shape;3985;p15"/>
          <p:cNvSpPr/>
          <p:nvPr/>
        </p:nvSpPr>
        <p:spPr>
          <a:xfrm>
            <a:off x="55505" y="3547618"/>
            <a:ext cx="37366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6" name="Google Shape;3986;p15"/>
          <p:cNvSpPr/>
          <p:nvPr/>
        </p:nvSpPr>
        <p:spPr>
          <a:xfrm>
            <a:off x="1221607" y="3109600"/>
            <a:ext cx="37402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3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7" name="Google Shape;3987;p15"/>
          <p:cNvSpPr/>
          <p:nvPr/>
        </p:nvSpPr>
        <p:spPr>
          <a:xfrm>
            <a:off x="1450133" y="2556984"/>
            <a:ext cx="37402" cy="37542"/>
          </a:xfrm>
          <a:custGeom>
            <a:avLst/>
            <a:gdLst/>
            <a:ahLst/>
            <a:cxnLst/>
            <a:rect l="l" t="t" r="r" b="b"/>
            <a:pathLst>
              <a:path w="1063" h="1067" extrusionOk="0">
                <a:moveTo>
                  <a:pt x="531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0"/>
                  <a:pt x="237" y="1067"/>
                  <a:pt x="531" y="1067"/>
                </a:cubicBezTo>
                <a:cubicBezTo>
                  <a:pt x="820" y="1067"/>
                  <a:pt x="1062" y="830"/>
                  <a:pt x="1062" y="531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8" name="Google Shape;3988;p15"/>
          <p:cNvSpPr/>
          <p:nvPr/>
        </p:nvSpPr>
        <p:spPr>
          <a:xfrm>
            <a:off x="951104" y="2682524"/>
            <a:ext cx="37191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1" y="1072"/>
                </a:cubicBezTo>
                <a:cubicBezTo>
                  <a:pt x="820" y="1072"/>
                  <a:pt x="1057" y="830"/>
                  <a:pt x="1057" y="536"/>
                </a:cubicBezTo>
                <a:cubicBezTo>
                  <a:pt x="1057" y="242"/>
                  <a:pt x="820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9" name="Google Shape;3989;p15"/>
          <p:cNvSpPr/>
          <p:nvPr/>
        </p:nvSpPr>
        <p:spPr>
          <a:xfrm>
            <a:off x="267002" y="2594491"/>
            <a:ext cx="37191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57" y="836"/>
                  <a:pt x="1057" y="537"/>
                </a:cubicBezTo>
                <a:cubicBezTo>
                  <a:pt x="1057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0" name="Google Shape;3990;p15"/>
          <p:cNvSpPr/>
          <p:nvPr/>
        </p:nvSpPr>
        <p:spPr>
          <a:xfrm>
            <a:off x="582612" y="3547618"/>
            <a:ext cx="37191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57" y="836"/>
                  <a:pt x="1057" y="537"/>
                </a:cubicBezTo>
                <a:cubicBezTo>
                  <a:pt x="1057" y="242"/>
                  <a:pt x="820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1" name="Google Shape;3991;p15"/>
          <p:cNvSpPr txBox="1">
            <a:spLocks noGrp="1"/>
          </p:cNvSpPr>
          <p:nvPr>
            <p:ph type="title"/>
          </p:nvPr>
        </p:nvSpPr>
        <p:spPr>
          <a:xfrm>
            <a:off x="636537" y="376007"/>
            <a:ext cx="49365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5">
    <p:spTree>
      <p:nvGrpSpPr>
        <p:cNvPr id="1" name="Shape 7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1" name="Google Shape;7211;p28"/>
          <p:cNvSpPr txBox="1">
            <a:spLocks noGrp="1"/>
          </p:cNvSpPr>
          <p:nvPr>
            <p:ph type="body" idx="1"/>
          </p:nvPr>
        </p:nvSpPr>
        <p:spPr>
          <a:xfrm>
            <a:off x="593231" y="1617450"/>
            <a:ext cx="4065300" cy="2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212" name="Google Shape;7212;p28"/>
          <p:cNvSpPr txBox="1">
            <a:spLocks noGrp="1"/>
          </p:cNvSpPr>
          <p:nvPr>
            <p:ph type="title"/>
          </p:nvPr>
        </p:nvSpPr>
        <p:spPr>
          <a:xfrm>
            <a:off x="613117" y="376482"/>
            <a:ext cx="38826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grpSp>
        <p:nvGrpSpPr>
          <p:cNvPr id="7213" name="Google Shape;7213;p28"/>
          <p:cNvGrpSpPr/>
          <p:nvPr/>
        </p:nvGrpSpPr>
        <p:grpSpPr>
          <a:xfrm>
            <a:off x="6386589" y="-18206"/>
            <a:ext cx="2751995" cy="4804828"/>
            <a:chOff x="6386589" y="-18206"/>
            <a:chExt cx="2751995" cy="4804828"/>
          </a:xfrm>
        </p:grpSpPr>
        <p:sp>
          <p:nvSpPr>
            <p:cNvPr id="7214" name="Google Shape;7214;p28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28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28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28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28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28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28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28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28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28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28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28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28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28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28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28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28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28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28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28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28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28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28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28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28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28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28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28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28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28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28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28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28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28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28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28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28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28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28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28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28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28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28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28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28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28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28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28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28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28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28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28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28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28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28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28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28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28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28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28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28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28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28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28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28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28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28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28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28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28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28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28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28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28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28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28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28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28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28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28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28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28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28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28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28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28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28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28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28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28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28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28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28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28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28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28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28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28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28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28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28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28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28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28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28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28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28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28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28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28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28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28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28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28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28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28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28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28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28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28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28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28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28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28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28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28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28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28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28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28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28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28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28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28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28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28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28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28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28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28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bg>
      <p:bgPr>
        <a:solidFill>
          <a:schemeClr val="accent2"/>
        </a:solidFill>
        <a:effectLst/>
      </p:bgPr>
    </p:bg>
    <p:spTree>
      <p:nvGrpSpPr>
        <p:cNvPr id="1" name="Shape 7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48" name="Google Shape;7948;p30"/>
          <p:cNvGrpSpPr/>
          <p:nvPr/>
        </p:nvGrpSpPr>
        <p:grpSpPr>
          <a:xfrm>
            <a:off x="18139" y="-44102"/>
            <a:ext cx="9120445" cy="5221595"/>
            <a:chOff x="18139" y="-44102"/>
            <a:chExt cx="9120445" cy="5221595"/>
          </a:xfrm>
        </p:grpSpPr>
        <p:sp>
          <p:nvSpPr>
            <p:cNvPr id="7949" name="Google Shape;7949;p30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30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30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30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30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30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30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30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30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30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30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30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30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30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30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30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30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30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30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30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30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30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30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30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30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30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30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30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30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30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30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30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30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30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30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30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30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30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30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30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30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30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30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30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30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30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30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30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30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30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30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30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30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30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30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30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30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30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30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30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30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30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30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30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30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30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30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30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30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30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30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30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30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30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30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30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30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30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30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30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30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30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30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30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30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30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30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30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30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30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30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30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30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30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30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30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30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30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30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30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30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30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30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30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30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30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30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30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30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30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30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30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30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30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30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30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30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30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30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30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30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30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30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30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30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30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30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30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30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30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30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30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30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30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30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30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30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30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30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30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30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30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30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30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30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30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30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30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30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30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30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30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30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30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30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30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30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30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30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30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30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30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30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30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30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30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30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30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30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30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30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30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30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30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30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30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30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30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30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30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30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30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30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30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30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30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30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30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30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30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30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30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30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30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30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30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30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30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30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30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30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30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30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30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30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30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30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30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30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30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30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30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30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30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30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30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30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30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30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30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30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30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30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30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30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30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30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30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30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30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30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30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30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30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30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30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30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30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30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30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30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30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30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30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30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30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30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30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30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30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30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30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30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30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30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30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30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30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30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30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30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30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30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30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30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30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30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30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30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30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30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30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30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30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30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30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30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30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30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30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30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30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30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30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30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30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30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30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30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30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30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30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30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30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30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30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30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30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30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30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30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30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30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30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30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0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0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0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0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0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0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0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0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0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0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0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0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0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0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0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0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0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0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0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0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0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0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0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0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0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0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0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0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0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0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30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30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30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30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30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30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30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30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30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30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30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30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30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30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30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30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30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30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30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30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30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30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30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30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30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30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30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30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30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30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30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30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30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30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30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30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30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30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30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30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30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30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30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30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30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30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30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30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30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30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30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30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30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30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30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30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30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30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30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30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30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30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30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30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30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30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30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30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30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30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30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30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30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30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30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30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30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30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30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30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30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30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30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30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30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30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30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30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30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30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30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30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30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30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30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30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30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30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30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30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30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30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30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30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30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30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30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30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30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30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30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30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30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30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30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30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30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30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30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30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30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30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30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30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30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30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30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30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30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30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30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30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30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30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30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30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30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30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30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30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30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30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30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30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30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30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30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30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30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30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30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30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30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30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30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30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30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30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30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30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30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30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30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30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30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30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30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30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30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30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30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30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30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30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30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30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30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30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30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30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30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30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30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30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30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30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30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30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30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30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30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30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30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30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30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30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30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30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30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30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30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30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30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30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30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30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30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30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30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30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30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30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30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30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30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30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30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30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30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30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30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30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30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30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30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30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30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30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30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30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30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30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30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30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30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30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30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30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30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30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30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30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30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30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30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30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30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30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30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30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30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30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6" name="Google Shape;8536;p30"/>
          <p:cNvSpPr/>
          <p:nvPr/>
        </p:nvSpPr>
        <p:spPr>
          <a:xfrm>
            <a:off x="704425" y="0"/>
            <a:ext cx="5154900" cy="5154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7" name="Google Shape;8537;p30"/>
          <p:cNvSpPr txBox="1">
            <a:spLocks noGrp="1"/>
          </p:cNvSpPr>
          <p:nvPr>
            <p:ph type="title"/>
          </p:nvPr>
        </p:nvSpPr>
        <p:spPr>
          <a:xfrm>
            <a:off x="1455350" y="1633725"/>
            <a:ext cx="3652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538" name="Google Shape;8538;p30"/>
          <p:cNvSpPr txBox="1">
            <a:spLocks noGrp="1"/>
          </p:cNvSpPr>
          <p:nvPr>
            <p:ph type="subTitle" idx="1"/>
          </p:nvPr>
        </p:nvSpPr>
        <p:spPr>
          <a:xfrm flipH="1">
            <a:off x="1986825" y="2681000"/>
            <a:ext cx="2589900" cy="12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8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0" name="Google Shape;8540;p31"/>
          <p:cNvGrpSpPr/>
          <p:nvPr/>
        </p:nvGrpSpPr>
        <p:grpSpPr>
          <a:xfrm>
            <a:off x="18139" y="-44102"/>
            <a:ext cx="9120445" cy="5221595"/>
            <a:chOff x="18139" y="-44102"/>
            <a:chExt cx="9120445" cy="5221595"/>
          </a:xfrm>
        </p:grpSpPr>
        <p:sp>
          <p:nvSpPr>
            <p:cNvPr id="8541" name="Google Shape;8541;p31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31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31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31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31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31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31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31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31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31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31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31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31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31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31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31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31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31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31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31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31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31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31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31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31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31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31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31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31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31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31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31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31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31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31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31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31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31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31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31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31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31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31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31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31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31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31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31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31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31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31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31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31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31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31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31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31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31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31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31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31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31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31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31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31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31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31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31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31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31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31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31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31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31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31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31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31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31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31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31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31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31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31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31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31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31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31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31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31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31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31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31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31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31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31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31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31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31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31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31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31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31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31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31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31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31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31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31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31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31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31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31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31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31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31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31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31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31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31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31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31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31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31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31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31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31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31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31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31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31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31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31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31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31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31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31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31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31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31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31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31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31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31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31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31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31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31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31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31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31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31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31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31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31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31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31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31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31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31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31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31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31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31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31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31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31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31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31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31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31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31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31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31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31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31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31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31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31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31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31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31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31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31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31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31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31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31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31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31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31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31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31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31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31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31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31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31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31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31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31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31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31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31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31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31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31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31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31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31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31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31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31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31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31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31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31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31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31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31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31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31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31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31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31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31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31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31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31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31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31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31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31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31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31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31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31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31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31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31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31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31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31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31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31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31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31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31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31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31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31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31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31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31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31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31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31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31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31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31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31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31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31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31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31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31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31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31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31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31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31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31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31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31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31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31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31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31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31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31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31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31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31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31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31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31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31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31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31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31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31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31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31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31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31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31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31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31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31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31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31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31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31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31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31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31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31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31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31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31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31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31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31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31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31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31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31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31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31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31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31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31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31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31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31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31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31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31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31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31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31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31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31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31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31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31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31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31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31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31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31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31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31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31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31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31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31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31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31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31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31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31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31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31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31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31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31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31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31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31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31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31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31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31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31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31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31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31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31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31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31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31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31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31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31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31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31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31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31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31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31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31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31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31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31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31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31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31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31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31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31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31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31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31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31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31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31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31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31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31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31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31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31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31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31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31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31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31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31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31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31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31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31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31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31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31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31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31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31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31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31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31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31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31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31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31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31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31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31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31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31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31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31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31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31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31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31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31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31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31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31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31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31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31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31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31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31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31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31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31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31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31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31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31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31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31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31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31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31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31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31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31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31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31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31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31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31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31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31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31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31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31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31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31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31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31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31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31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31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31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31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31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31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31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31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31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31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31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31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31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31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31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31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31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31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31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31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31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31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31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31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31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31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31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31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31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31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31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31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31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31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31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31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31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31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31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31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31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31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31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31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31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31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31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31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31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31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31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31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31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31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31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31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31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31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31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31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31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31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31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31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31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31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31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31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31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31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31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31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31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31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31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31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31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31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31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31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31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31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31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31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31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31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31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31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31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31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31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31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31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31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31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31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31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31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31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31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31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31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31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31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31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31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31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31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31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31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31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ssistant"/>
              <a:buChar char="●"/>
              <a:defRPr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■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●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○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■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●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○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ssistant"/>
              <a:buChar char="■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5" r:id="rId5"/>
    <p:sldLayoutId id="2147483661" r:id="rId6"/>
    <p:sldLayoutId id="2147483674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4" name="Google Shape;10904;p38"/>
          <p:cNvSpPr/>
          <p:nvPr/>
        </p:nvSpPr>
        <p:spPr>
          <a:xfrm>
            <a:off x="3129000" y="3393075"/>
            <a:ext cx="2886000" cy="9057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5" name="Google Shape;10905;p38"/>
          <p:cNvSpPr txBox="1">
            <a:spLocks noGrp="1"/>
          </p:cNvSpPr>
          <p:nvPr>
            <p:ph type="subTitle" idx="1"/>
          </p:nvPr>
        </p:nvSpPr>
        <p:spPr>
          <a:xfrm rot="1365">
            <a:off x="3438450" y="3511401"/>
            <a:ext cx="22671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P</a:t>
            </a:r>
            <a:r>
              <a:rPr lang="en" dirty="0" smtClean="0"/>
              <a:t>resentacion N° 1</a:t>
            </a:r>
            <a:endParaRPr dirty="0"/>
          </a:p>
        </p:txBody>
      </p:sp>
      <p:sp>
        <p:nvSpPr>
          <p:cNvPr id="10906" name="Google Shape;10906;p38"/>
          <p:cNvSpPr txBox="1">
            <a:spLocks noGrp="1"/>
          </p:cNvSpPr>
          <p:nvPr>
            <p:ph type="ctrTitle"/>
          </p:nvPr>
        </p:nvSpPr>
        <p:spPr>
          <a:xfrm rot="901">
            <a:off x="1621817" y="1404773"/>
            <a:ext cx="5722800" cy="19175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6100" dirty="0"/>
              <a:t/>
            </a:r>
            <a:br>
              <a:rPr lang="es-CL" sz="6100" dirty="0"/>
            </a:br>
            <a:r>
              <a:rPr lang="es-CL" sz="6100" dirty="0" smtClean="0"/>
              <a:t/>
            </a:r>
            <a:br>
              <a:rPr lang="es-CL" sz="6100" dirty="0" smtClean="0"/>
            </a:br>
            <a:r>
              <a:rPr lang="es-CL" sz="6100" dirty="0"/>
              <a:t/>
            </a:r>
            <a:br>
              <a:rPr lang="es-CL" sz="6100" dirty="0"/>
            </a:br>
            <a:r>
              <a:rPr lang="es-CL" sz="6100" dirty="0" smtClean="0"/>
              <a:t>S</a:t>
            </a:r>
            <a:r>
              <a:rPr lang="en" sz="6100" dirty="0"/>
              <a:t>í</a:t>
            </a:r>
            <a:r>
              <a:rPr lang="en" sz="6100" dirty="0" smtClean="0"/>
              <a:t>laba Inicial</a:t>
            </a:r>
            <a:br>
              <a:rPr lang="en" sz="6100" dirty="0" smtClean="0"/>
            </a:br>
            <a:endParaRPr sz="6100" dirty="0"/>
          </a:p>
        </p:txBody>
      </p:sp>
      <p:grpSp>
        <p:nvGrpSpPr>
          <p:cNvPr id="10907" name="Google Shape;10907;p38"/>
          <p:cNvGrpSpPr/>
          <p:nvPr/>
        </p:nvGrpSpPr>
        <p:grpSpPr>
          <a:xfrm flipH="1">
            <a:off x="1510886" y="2796192"/>
            <a:ext cx="1170036" cy="1859621"/>
            <a:chOff x="4256925" y="3131750"/>
            <a:chExt cx="485875" cy="772300"/>
          </a:xfrm>
        </p:grpSpPr>
        <p:sp>
          <p:nvSpPr>
            <p:cNvPr id="10908" name="Google Shape;10908;p38"/>
            <p:cNvSpPr/>
            <p:nvPr/>
          </p:nvSpPr>
          <p:spPr>
            <a:xfrm>
              <a:off x="4561475" y="3190900"/>
              <a:ext cx="181325" cy="106950"/>
            </a:xfrm>
            <a:custGeom>
              <a:avLst/>
              <a:gdLst/>
              <a:ahLst/>
              <a:cxnLst/>
              <a:rect l="l" t="t" r="r" b="b"/>
              <a:pathLst>
                <a:path w="7253" h="4278" extrusionOk="0">
                  <a:moveTo>
                    <a:pt x="3077" y="1"/>
                  </a:moveTo>
                  <a:cubicBezTo>
                    <a:pt x="2821" y="1"/>
                    <a:pt x="2490" y="88"/>
                    <a:pt x="2062" y="309"/>
                  </a:cubicBezTo>
                  <a:cubicBezTo>
                    <a:pt x="1" y="1375"/>
                    <a:pt x="2979" y="4277"/>
                    <a:pt x="2979" y="4277"/>
                  </a:cubicBezTo>
                  <a:cubicBezTo>
                    <a:pt x="2979" y="4277"/>
                    <a:pt x="7252" y="3211"/>
                    <a:pt x="6483" y="1409"/>
                  </a:cubicBezTo>
                  <a:cubicBezTo>
                    <a:pt x="6214" y="780"/>
                    <a:pt x="5823" y="575"/>
                    <a:pt x="5429" y="575"/>
                  </a:cubicBezTo>
                  <a:cubicBezTo>
                    <a:pt x="4696" y="575"/>
                    <a:pt x="3950" y="1284"/>
                    <a:pt x="3950" y="1284"/>
                  </a:cubicBezTo>
                  <a:cubicBezTo>
                    <a:pt x="3950" y="1284"/>
                    <a:pt x="4060" y="1"/>
                    <a:pt x="3077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9" name="Google Shape;10909;p38"/>
            <p:cNvSpPr/>
            <p:nvPr/>
          </p:nvSpPr>
          <p:spPr>
            <a:xfrm>
              <a:off x="4581725" y="3182650"/>
              <a:ext cx="153675" cy="124350"/>
            </a:xfrm>
            <a:custGeom>
              <a:avLst/>
              <a:gdLst/>
              <a:ahLst/>
              <a:cxnLst/>
              <a:rect l="l" t="t" r="r" b="b"/>
              <a:pathLst>
                <a:path w="6147" h="4974" extrusionOk="0">
                  <a:moveTo>
                    <a:pt x="2296" y="663"/>
                  </a:moveTo>
                  <a:cubicBezTo>
                    <a:pt x="2384" y="663"/>
                    <a:pt x="2470" y="687"/>
                    <a:pt x="2545" y="734"/>
                  </a:cubicBezTo>
                  <a:cubicBezTo>
                    <a:pt x="2804" y="905"/>
                    <a:pt x="2826" y="1418"/>
                    <a:pt x="2813" y="1583"/>
                  </a:cubicBezTo>
                  <a:lnTo>
                    <a:pt x="2740" y="2448"/>
                  </a:lnTo>
                  <a:lnTo>
                    <a:pt x="2740" y="2448"/>
                  </a:lnTo>
                  <a:lnTo>
                    <a:pt x="3369" y="1855"/>
                  </a:lnTo>
                  <a:cubicBezTo>
                    <a:pt x="3564" y="1669"/>
                    <a:pt x="4136" y="1236"/>
                    <a:pt x="4619" y="1236"/>
                  </a:cubicBezTo>
                  <a:cubicBezTo>
                    <a:pt x="4668" y="1236"/>
                    <a:pt x="4716" y="1241"/>
                    <a:pt x="4762" y="1250"/>
                  </a:cubicBezTo>
                  <a:cubicBezTo>
                    <a:pt x="5016" y="1302"/>
                    <a:pt x="5211" y="1507"/>
                    <a:pt x="5367" y="1870"/>
                  </a:cubicBezTo>
                  <a:cubicBezTo>
                    <a:pt x="5462" y="2072"/>
                    <a:pt x="5456" y="2304"/>
                    <a:pt x="5352" y="2500"/>
                  </a:cubicBezTo>
                  <a:cubicBezTo>
                    <a:pt x="4933" y="3343"/>
                    <a:pt x="3131" y="3999"/>
                    <a:pt x="2270" y="4238"/>
                  </a:cubicBezTo>
                  <a:cubicBezTo>
                    <a:pt x="1738" y="3682"/>
                    <a:pt x="739" y="2435"/>
                    <a:pt x="865" y="1598"/>
                  </a:cubicBezTo>
                  <a:cubicBezTo>
                    <a:pt x="907" y="1317"/>
                    <a:pt x="1084" y="1100"/>
                    <a:pt x="1402" y="936"/>
                  </a:cubicBezTo>
                  <a:cubicBezTo>
                    <a:pt x="1750" y="755"/>
                    <a:pt x="2047" y="664"/>
                    <a:pt x="2267" y="664"/>
                  </a:cubicBezTo>
                  <a:cubicBezTo>
                    <a:pt x="2276" y="663"/>
                    <a:pt x="2286" y="663"/>
                    <a:pt x="2296" y="663"/>
                  </a:cubicBezTo>
                  <a:close/>
                  <a:moveTo>
                    <a:pt x="2271" y="1"/>
                  </a:moveTo>
                  <a:cubicBezTo>
                    <a:pt x="1937" y="1"/>
                    <a:pt x="1545" y="116"/>
                    <a:pt x="1100" y="346"/>
                  </a:cubicBezTo>
                  <a:cubicBezTo>
                    <a:pt x="593" y="609"/>
                    <a:pt x="284" y="1009"/>
                    <a:pt x="211" y="1501"/>
                  </a:cubicBezTo>
                  <a:cubicBezTo>
                    <a:pt x="0" y="2912"/>
                    <a:pt x="1738" y="4650"/>
                    <a:pt x="1937" y="4845"/>
                  </a:cubicBezTo>
                  <a:lnTo>
                    <a:pt x="2071" y="4974"/>
                  </a:lnTo>
                  <a:lnTo>
                    <a:pt x="2248" y="4925"/>
                  </a:lnTo>
                  <a:cubicBezTo>
                    <a:pt x="2557" y="4849"/>
                    <a:pt x="5276" y="4137"/>
                    <a:pt x="5944" y="2793"/>
                  </a:cubicBezTo>
                  <a:cubicBezTo>
                    <a:pt x="6134" y="2423"/>
                    <a:pt x="6146" y="1986"/>
                    <a:pt x="5975" y="1608"/>
                  </a:cubicBezTo>
                  <a:cubicBezTo>
                    <a:pt x="5734" y="1036"/>
                    <a:pt x="5370" y="697"/>
                    <a:pt x="4897" y="599"/>
                  </a:cubicBezTo>
                  <a:cubicBezTo>
                    <a:pt x="4805" y="581"/>
                    <a:pt x="4713" y="573"/>
                    <a:pt x="4622" y="573"/>
                  </a:cubicBezTo>
                  <a:cubicBezTo>
                    <a:pt x="4170" y="573"/>
                    <a:pt x="3736" y="778"/>
                    <a:pt x="3418" y="981"/>
                  </a:cubicBezTo>
                  <a:cubicBezTo>
                    <a:pt x="3351" y="697"/>
                    <a:pt x="3207" y="383"/>
                    <a:pt x="2911" y="184"/>
                  </a:cubicBezTo>
                  <a:cubicBezTo>
                    <a:pt x="2729" y="62"/>
                    <a:pt x="2515" y="1"/>
                    <a:pt x="2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0" name="Google Shape;10910;p38"/>
            <p:cNvSpPr/>
            <p:nvPr/>
          </p:nvSpPr>
          <p:spPr>
            <a:xfrm>
              <a:off x="4265775" y="3140025"/>
              <a:ext cx="451975" cy="755850"/>
            </a:xfrm>
            <a:custGeom>
              <a:avLst/>
              <a:gdLst/>
              <a:ahLst/>
              <a:cxnLst/>
              <a:rect l="l" t="t" r="r" b="b"/>
              <a:pathLst>
                <a:path w="18079" h="30234" extrusionOk="0">
                  <a:moveTo>
                    <a:pt x="7225" y="0"/>
                  </a:moveTo>
                  <a:cubicBezTo>
                    <a:pt x="7114" y="0"/>
                    <a:pt x="7000" y="11"/>
                    <a:pt x="6883" y="32"/>
                  </a:cubicBezTo>
                  <a:cubicBezTo>
                    <a:pt x="3697" y="612"/>
                    <a:pt x="5395" y="3224"/>
                    <a:pt x="7463" y="4675"/>
                  </a:cubicBezTo>
                  <a:cubicBezTo>
                    <a:pt x="6708" y="4267"/>
                    <a:pt x="5682" y="3800"/>
                    <a:pt x="4940" y="3800"/>
                  </a:cubicBezTo>
                  <a:cubicBezTo>
                    <a:pt x="4516" y="3800"/>
                    <a:pt x="4184" y="3953"/>
                    <a:pt x="4048" y="4357"/>
                  </a:cubicBezTo>
                  <a:cubicBezTo>
                    <a:pt x="3389" y="6343"/>
                    <a:pt x="4995" y="6221"/>
                    <a:pt x="6822" y="6263"/>
                  </a:cubicBezTo>
                  <a:cubicBezTo>
                    <a:pt x="5838" y="6673"/>
                    <a:pt x="1705" y="8722"/>
                    <a:pt x="3233" y="13775"/>
                  </a:cubicBezTo>
                  <a:cubicBezTo>
                    <a:pt x="3755" y="15492"/>
                    <a:pt x="5090" y="16539"/>
                    <a:pt x="6685" y="17077"/>
                  </a:cubicBezTo>
                  <a:cubicBezTo>
                    <a:pt x="6581" y="17138"/>
                    <a:pt x="6465" y="17211"/>
                    <a:pt x="6345" y="17294"/>
                  </a:cubicBezTo>
                  <a:cubicBezTo>
                    <a:pt x="6306" y="17294"/>
                    <a:pt x="6269" y="17294"/>
                    <a:pt x="6229" y="17291"/>
                  </a:cubicBezTo>
                  <a:lnTo>
                    <a:pt x="6138" y="17285"/>
                  </a:lnTo>
                  <a:cubicBezTo>
                    <a:pt x="6016" y="17278"/>
                    <a:pt x="5893" y="17269"/>
                    <a:pt x="5777" y="17254"/>
                  </a:cubicBezTo>
                  <a:cubicBezTo>
                    <a:pt x="5655" y="17242"/>
                    <a:pt x="5539" y="17224"/>
                    <a:pt x="5423" y="17205"/>
                  </a:cubicBezTo>
                  <a:cubicBezTo>
                    <a:pt x="5402" y="17199"/>
                    <a:pt x="5377" y="17196"/>
                    <a:pt x="5353" y="17193"/>
                  </a:cubicBezTo>
                  <a:cubicBezTo>
                    <a:pt x="5240" y="17172"/>
                    <a:pt x="5130" y="17147"/>
                    <a:pt x="5023" y="17123"/>
                  </a:cubicBezTo>
                  <a:cubicBezTo>
                    <a:pt x="4216" y="16921"/>
                    <a:pt x="3566" y="16551"/>
                    <a:pt x="3080" y="16020"/>
                  </a:cubicBezTo>
                  <a:cubicBezTo>
                    <a:pt x="2329" y="15195"/>
                    <a:pt x="2112" y="14132"/>
                    <a:pt x="2054" y="13454"/>
                  </a:cubicBezTo>
                  <a:cubicBezTo>
                    <a:pt x="2060" y="13427"/>
                    <a:pt x="2060" y="13396"/>
                    <a:pt x="2054" y="13372"/>
                  </a:cubicBezTo>
                  <a:cubicBezTo>
                    <a:pt x="2047" y="13320"/>
                    <a:pt x="2047" y="13268"/>
                    <a:pt x="2047" y="13219"/>
                  </a:cubicBezTo>
                  <a:cubicBezTo>
                    <a:pt x="2209" y="13069"/>
                    <a:pt x="2454" y="12822"/>
                    <a:pt x="2399" y="12733"/>
                  </a:cubicBezTo>
                  <a:cubicBezTo>
                    <a:pt x="2384" y="12711"/>
                    <a:pt x="2361" y="12702"/>
                    <a:pt x="2333" y="12702"/>
                  </a:cubicBezTo>
                  <a:cubicBezTo>
                    <a:pt x="2266" y="12702"/>
                    <a:pt x="2171" y="12756"/>
                    <a:pt x="2093" y="12810"/>
                  </a:cubicBezTo>
                  <a:cubicBezTo>
                    <a:pt x="2176" y="12345"/>
                    <a:pt x="2329" y="11853"/>
                    <a:pt x="2173" y="11756"/>
                  </a:cubicBezTo>
                  <a:cubicBezTo>
                    <a:pt x="2168" y="11753"/>
                    <a:pt x="2163" y="11751"/>
                    <a:pt x="2158" y="11751"/>
                  </a:cubicBezTo>
                  <a:cubicBezTo>
                    <a:pt x="2062" y="11751"/>
                    <a:pt x="1881" y="12280"/>
                    <a:pt x="1849" y="12376"/>
                  </a:cubicBezTo>
                  <a:lnTo>
                    <a:pt x="1846" y="12376"/>
                  </a:lnTo>
                  <a:cubicBezTo>
                    <a:pt x="1867" y="12260"/>
                    <a:pt x="1983" y="11563"/>
                    <a:pt x="1855" y="11508"/>
                  </a:cubicBezTo>
                  <a:cubicBezTo>
                    <a:pt x="1850" y="11506"/>
                    <a:pt x="1845" y="11505"/>
                    <a:pt x="1840" y="11505"/>
                  </a:cubicBezTo>
                  <a:cubicBezTo>
                    <a:pt x="1698" y="11505"/>
                    <a:pt x="1510" y="12263"/>
                    <a:pt x="1510" y="12263"/>
                  </a:cubicBezTo>
                  <a:cubicBezTo>
                    <a:pt x="1510" y="12263"/>
                    <a:pt x="1641" y="11603"/>
                    <a:pt x="1440" y="11603"/>
                  </a:cubicBezTo>
                  <a:cubicBezTo>
                    <a:pt x="1302" y="11603"/>
                    <a:pt x="1229" y="12229"/>
                    <a:pt x="1198" y="12620"/>
                  </a:cubicBezTo>
                  <a:cubicBezTo>
                    <a:pt x="1192" y="12645"/>
                    <a:pt x="1186" y="12672"/>
                    <a:pt x="1183" y="12696"/>
                  </a:cubicBezTo>
                  <a:cubicBezTo>
                    <a:pt x="1174" y="12791"/>
                    <a:pt x="981" y="14997"/>
                    <a:pt x="2435" y="16597"/>
                  </a:cubicBezTo>
                  <a:cubicBezTo>
                    <a:pt x="3159" y="17395"/>
                    <a:pt x="4152" y="17889"/>
                    <a:pt x="5398" y="18079"/>
                  </a:cubicBezTo>
                  <a:cubicBezTo>
                    <a:pt x="4604" y="18894"/>
                    <a:pt x="3957" y="20098"/>
                    <a:pt x="4390" y="21714"/>
                  </a:cubicBezTo>
                  <a:cubicBezTo>
                    <a:pt x="4369" y="21717"/>
                    <a:pt x="4348" y="21723"/>
                    <a:pt x="4326" y="21726"/>
                  </a:cubicBezTo>
                  <a:lnTo>
                    <a:pt x="4229" y="21751"/>
                  </a:lnTo>
                  <a:lnTo>
                    <a:pt x="4134" y="21775"/>
                  </a:lnTo>
                  <a:lnTo>
                    <a:pt x="4054" y="21793"/>
                  </a:lnTo>
                  <a:lnTo>
                    <a:pt x="3966" y="21821"/>
                  </a:lnTo>
                  <a:cubicBezTo>
                    <a:pt x="3938" y="21827"/>
                    <a:pt x="3914" y="21836"/>
                    <a:pt x="3889" y="21842"/>
                  </a:cubicBezTo>
                  <a:cubicBezTo>
                    <a:pt x="3838" y="21857"/>
                    <a:pt x="3789" y="21876"/>
                    <a:pt x="3737" y="21891"/>
                  </a:cubicBezTo>
                  <a:cubicBezTo>
                    <a:pt x="3205" y="22065"/>
                    <a:pt x="2716" y="22343"/>
                    <a:pt x="2295" y="22710"/>
                  </a:cubicBezTo>
                  <a:cubicBezTo>
                    <a:pt x="1430" y="23467"/>
                    <a:pt x="981" y="24561"/>
                    <a:pt x="954" y="25963"/>
                  </a:cubicBezTo>
                  <a:lnTo>
                    <a:pt x="404" y="26003"/>
                  </a:lnTo>
                  <a:cubicBezTo>
                    <a:pt x="175" y="26024"/>
                    <a:pt x="1" y="26220"/>
                    <a:pt x="7" y="26452"/>
                  </a:cubicBezTo>
                  <a:cubicBezTo>
                    <a:pt x="16" y="26681"/>
                    <a:pt x="206" y="26864"/>
                    <a:pt x="435" y="26867"/>
                  </a:cubicBezTo>
                  <a:lnTo>
                    <a:pt x="468" y="26867"/>
                  </a:lnTo>
                  <a:lnTo>
                    <a:pt x="1421" y="26797"/>
                  </a:lnTo>
                  <a:cubicBezTo>
                    <a:pt x="1653" y="26779"/>
                    <a:pt x="1831" y="26583"/>
                    <a:pt x="1821" y="26351"/>
                  </a:cubicBezTo>
                  <a:cubicBezTo>
                    <a:pt x="1773" y="25019"/>
                    <a:pt x="2124" y="24014"/>
                    <a:pt x="2863" y="23360"/>
                  </a:cubicBezTo>
                  <a:cubicBezTo>
                    <a:pt x="3178" y="23092"/>
                    <a:pt x="3538" y="22881"/>
                    <a:pt x="3932" y="22743"/>
                  </a:cubicBezTo>
                  <a:cubicBezTo>
                    <a:pt x="4002" y="22716"/>
                    <a:pt x="4073" y="22694"/>
                    <a:pt x="4146" y="22673"/>
                  </a:cubicBezTo>
                  <a:lnTo>
                    <a:pt x="4183" y="22661"/>
                  </a:lnTo>
                  <a:cubicBezTo>
                    <a:pt x="4216" y="22652"/>
                    <a:pt x="4247" y="22642"/>
                    <a:pt x="4280" y="22633"/>
                  </a:cubicBezTo>
                  <a:lnTo>
                    <a:pt x="4320" y="22621"/>
                  </a:lnTo>
                  <a:cubicBezTo>
                    <a:pt x="4354" y="22612"/>
                    <a:pt x="4387" y="22603"/>
                    <a:pt x="4421" y="22597"/>
                  </a:cubicBezTo>
                  <a:lnTo>
                    <a:pt x="4442" y="22591"/>
                  </a:lnTo>
                  <a:cubicBezTo>
                    <a:pt x="4549" y="22566"/>
                    <a:pt x="4656" y="22545"/>
                    <a:pt x="4763" y="22526"/>
                  </a:cubicBezTo>
                  <a:cubicBezTo>
                    <a:pt x="5468" y="23532"/>
                    <a:pt x="6866" y="23987"/>
                    <a:pt x="8286" y="23987"/>
                  </a:cubicBezTo>
                  <a:cubicBezTo>
                    <a:pt x="8885" y="23987"/>
                    <a:pt x="9488" y="23906"/>
                    <a:pt x="10045" y="23751"/>
                  </a:cubicBezTo>
                  <a:cubicBezTo>
                    <a:pt x="10139" y="23819"/>
                    <a:pt x="10323" y="23971"/>
                    <a:pt x="10515" y="24261"/>
                  </a:cubicBezTo>
                  <a:cubicBezTo>
                    <a:pt x="10732" y="24591"/>
                    <a:pt x="10958" y="25105"/>
                    <a:pt x="11068" y="25874"/>
                  </a:cubicBezTo>
                  <a:cubicBezTo>
                    <a:pt x="11325" y="27664"/>
                    <a:pt x="9938" y="29259"/>
                    <a:pt x="9922" y="29274"/>
                  </a:cubicBezTo>
                  <a:cubicBezTo>
                    <a:pt x="9703" y="29522"/>
                    <a:pt x="9834" y="29916"/>
                    <a:pt x="10158" y="29983"/>
                  </a:cubicBezTo>
                  <a:lnTo>
                    <a:pt x="11312" y="30224"/>
                  </a:lnTo>
                  <a:cubicBezTo>
                    <a:pt x="11340" y="30230"/>
                    <a:pt x="11370" y="30233"/>
                    <a:pt x="11401" y="30233"/>
                  </a:cubicBezTo>
                  <a:cubicBezTo>
                    <a:pt x="11621" y="30233"/>
                    <a:pt x="11807" y="30065"/>
                    <a:pt x="11829" y="29845"/>
                  </a:cubicBezTo>
                  <a:cubicBezTo>
                    <a:pt x="11853" y="29622"/>
                    <a:pt x="11703" y="29421"/>
                    <a:pt x="11486" y="29378"/>
                  </a:cubicBezTo>
                  <a:lnTo>
                    <a:pt x="10998" y="29274"/>
                  </a:lnTo>
                  <a:cubicBezTo>
                    <a:pt x="11468" y="28556"/>
                    <a:pt x="12137" y="27237"/>
                    <a:pt x="11923" y="25752"/>
                  </a:cubicBezTo>
                  <a:cubicBezTo>
                    <a:pt x="11798" y="24872"/>
                    <a:pt x="11532" y="24252"/>
                    <a:pt x="11251" y="23819"/>
                  </a:cubicBezTo>
                  <a:cubicBezTo>
                    <a:pt x="11160" y="23675"/>
                    <a:pt x="11056" y="23541"/>
                    <a:pt x="10943" y="23412"/>
                  </a:cubicBezTo>
                  <a:cubicBezTo>
                    <a:pt x="11853" y="22969"/>
                    <a:pt x="12495" y="22276"/>
                    <a:pt x="12537" y="21387"/>
                  </a:cubicBezTo>
                  <a:cubicBezTo>
                    <a:pt x="12592" y="20260"/>
                    <a:pt x="12296" y="19362"/>
                    <a:pt x="11905" y="18681"/>
                  </a:cubicBezTo>
                  <a:lnTo>
                    <a:pt x="11905" y="18681"/>
                  </a:lnTo>
                  <a:cubicBezTo>
                    <a:pt x="12189" y="18720"/>
                    <a:pt x="12476" y="18739"/>
                    <a:pt x="12763" y="18742"/>
                  </a:cubicBezTo>
                  <a:cubicBezTo>
                    <a:pt x="13738" y="18742"/>
                    <a:pt x="14599" y="18500"/>
                    <a:pt x="15335" y="18018"/>
                  </a:cubicBezTo>
                  <a:cubicBezTo>
                    <a:pt x="17147" y="16839"/>
                    <a:pt x="17516" y="14651"/>
                    <a:pt x="17532" y="14560"/>
                  </a:cubicBezTo>
                  <a:cubicBezTo>
                    <a:pt x="17535" y="14535"/>
                    <a:pt x="17538" y="14508"/>
                    <a:pt x="17538" y="14483"/>
                  </a:cubicBezTo>
                  <a:cubicBezTo>
                    <a:pt x="17605" y="14099"/>
                    <a:pt x="17697" y="13472"/>
                    <a:pt x="17562" y="13439"/>
                  </a:cubicBezTo>
                  <a:lnTo>
                    <a:pt x="17565" y="13433"/>
                  </a:lnTo>
                  <a:cubicBezTo>
                    <a:pt x="17558" y="13431"/>
                    <a:pt x="17551" y="13430"/>
                    <a:pt x="17544" y="13430"/>
                  </a:cubicBezTo>
                  <a:cubicBezTo>
                    <a:pt x="17367" y="13430"/>
                    <a:pt x="17327" y="14053"/>
                    <a:pt x="17327" y="14053"/>
                  </a:cubicBezTo>
                  <a:cubicBezTo>
                    <a:pt x="17327" y="14053"/>
                    <a:pt x="17339" y="13234"/>
                    <a:pt x="17192" y="13234"/>
                  </a:cubicBezTo>
                  <a:cubicBezTo>
                    <a:pt x="17190" y="13234"/>
                    <a:pt x="17188" y="13234"/>
                    <a:pt x="17186" y="13234"/>
                  </a:cubicBezTo>
                  <a:cubicBezTo>
                    <a:pt x="17049" y="13255"/>
                    <a:pt x="16985" y="13958"/>
                    <a:pt x="16976" y="14074"/>
                  </a:cubicBezTo>
                  <a:lnTo>
                    <a:pt x="16973" y="14074"/>
                  </a:lnTo>
                  <a:cubicBezTo>
                    <a:pt x="16967" y="13970"/>
                    <a:pt x="16923" y="13392"/>
                    <a:pt x="16825" y="13392"/>
                  </a:cubicBezTo>
                  <a:cubicBezTo>
                    <a:pt x="16822" y="13392"/>
                    <a:pt x="16820" y="13392"/>
                    <a:pt x="16817" y="13393"/>
                  </a:cubicBezTo>
                  <a:cubicBezTo>
                    <a:pt x="16640" y="13448"/>
                    <a:pt x="16664" y="13964"/>
                    <a:pt x="16624" y="14435"/>
                  </a:cubicBezTo>
                  <a:cubicBezTo>
                    <a:pt x="16556" y="14354"/>
                    <a:pt x="16465" y="14266"/>
                    <a:pt x="16396" y="14266"/>
                  </a:cubicBezTo>
                  <a:cubicBezTo>
                    <a:pt x="16379" y="14266"/>
                    <a:pt x="16363" y="14272"/>
                    <a:pt x="16350" y="14285"/>
                  </a:cubicBezTo>
                  <a:cubicBezTo>
                    <a:pt x="16273" y="14355"/>
                    <a:pt x="16447" y="14655"/>
                    <a:pt x="16566" y="14841"/>
                  </a:cubicBezTo>
                  <a:cubicBezTo>
                    <a:pt x="16554" y="14890"/>
                    <a:pt x="16539" y="14942"/>
                    <a:pt x="16521" y="14987"/>
                  </a:cubicBezTo>
                  <a:cubicBezTo>
                    <a:pt x="16508" y="15015"/>
                    <a:pt x="16502" y="15042"/>
                    <a:pt x="16499" y="15073"/>
                  </a:cubicBezTo>
                  <a:cubicBezTo>
                    <a:pt x="16276" y="15711"/>
                    <a:pt x="15800" y="16677"/>
                    <a:pt x="14865" y="17288"/>
                  </a:cubicBezTo>
                  <a:cubicBezTo>
                    <a:pt x="14272" y="17675"/>
                    <a:pt x="13567" y="17868"/>
                    <a:pt x="12759" y="17868"/>
                  </a:cubicBezTo>
                  <a:cubicBezTo>
                    <a:pt x="12617" y="17868"/>
                    <a:pt x="12472" y="17862"/>
                    <a:pt x="12323" y="17850"/>
                  </a:cubicBezTo>
                  <a:cubicBezTo>
                    <a:pt x="12232" y="17841"/>
                    <a:pt x="12134" y="17831"/>
                    <a:pt x="12039" y="17819"/>
                  </a:cubicBezTo>
                  <a:lnTo>
                    <a:pt x="12030" y="17819"/>
                  </a:lnTo>
                  <a:cubicBezTo>
                    <a:pt x="11942" y="17807"/>
                    <a:pt x="11850" y="17792"/>
                    <a:pt x="11758" y="17776"/>
                  </a:cubicBezTo>
                  <a:lnTo>
                    <a:pt x="11728" y="17773"/>
                  </a:lnTo>
                  <a:cubicBezTo>
                    <a:pt x="11645" y="17758"/>
                    <a:pt x="11560" y="17740"/>
                    <a:pt x="11471" y="17721"/>
                  </a:cubicBezTo>
                  <a:lnTo>
                    <a:pt x="11422" y="17712"/>
                  </a:lnTo>
                  <a:cubicBezTo>
                    <a:pt x="11322" y="17691"/>
                    <a:pt x="11221" y="17666"/>
                    <a:pt x="11117" y="17639"/>
                  </a:cubicBezTo>
                  <a:lnTo>
                    <a:pt x="11111" y="17639"/>
                  </a:lnTo>
                  <a:cubicBezTo>
                    <a:pt x="11068" y="17596"/>
                    <a:pt x="11028" y="17556"/>
                    <a:pt x="10989" y="17520"/>
                  </a:cubicBezTo>
                  <a:lnTo>
                    <a:pt x="10979" y="17511"/>
                  </a:lnTo>
                  <a:lnTo>
                    <a:pt x="10921" y="17456"/>
                  </a:lnTo>
                  <a:cubicBezTo>
                    <a:pt x="12586" y="17257"/>
                    <a:pt x="14034" y="16674"/>
                    <a:pt x="14666" y="15886"/>
                  </a:cubicBezTo>
                  <a:cubicBezTo>
                    <a:pt x="16444" y="13677"/>
                    <a:pt x="18078" y="8774"/>
                    <a:pt x="11929" y="5463"/>
                  </a:cubicBezTo>
                  <a:cubicBezTo>
                    <a:pt x="11929" y="5463"/>
                    <a:pt x="13179" y="2292"/>
                    <a:pt x="11544" y="2100"/>
                  </a:cubicBezTo>
                  <a:cubicBezTo>
                    <a:pt x="11478" y="2092"/>
                    <a:pt x="11415" y="2088"/>
                    <a:pt x="11355" y="2088"/>
                  </a:cubicBezTo>
                  <a:cubicBezTo>
                    <a:pt x="10188" y="2088"/>
                    <a:pt x="10278" y="3540"/>
                    <a:pt x="10417" y="4351"/>
                  </a:cubicBezTo>
                  <a:cubicBezTo>
                    <a:pt x="10108" y="3086"/>
                    <a:pt x="9154" y="0"/>
                    <a:pt x="7225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1" name="Google Shape;10911;p38"/>
            <p:cNvSpPr/>
            <p:nvPr/>
          </p:nvSpPr>
          <p:spPr>
            <a:xfrm>
              <a:off x="4256925" y="3131750"/>
              <a:ext cx="459450" cy="772300"/>
            </a:xfrm>
            <a:custGeom>
              <a:avLst/>
              <a:gdLst/>
              <a:ahLst/>
              <a:cxnLst/>
              <a:rect l="l" t="t" r="r" b="b"/>
              <a:pathLst>
                <a:path w="18378" h="30892" extrusionOk="0">
                  <a:moveTo>
                    <a:pt x="3046" y="13284"/>
                  </a:moveTo>
                  <a:cubicBezTo>
                    <a:pt x="3104" y="13593"/>
                    <a:pt x="3180" y="13898"/>
                    <a:pt x="3272" y="14200"/>
                  </a:cubicBezTo>
                  <a:cubicBezTo>
                    <a:pt x="3660" y="15480"/>
                    <a:pt x="4500" y="16498"/>
                    <a:pt x="5731" y="17191"/>
                  </a:cubicBezTo>
                  <a:cubicBezTo>
                    <a:pt x="5627" y="17170"/>
                    <a:pt x="5536" y="17151"/>
                    <a:pt x="5456" y="17130"/>
                  </a:cubicBezTo>
                  <a:cubicBezTo>
                    <a:pt x="4717" y="16947"/>
                    <a:pt x="4118" y="16608"/>
                    <a:pt x="3678" y="16125"/>
                  </a:cubicBezTo>
                  <a:cubicBezTo>
                    <a:pt x="3012" y="15395"/>
                    <a:pt x="2802" y="14457"/>
                    <a:pt x="2741" y="13785"/>
                  </a:cubicBezTo>
                  <a:lnTo>
                    <a:pt x="2741" y="13782"/>
                  </a:lnTo>
                  <a:cubicBezTo>
                    <a:pt x="2744" y="13748"/>
                    <a:pt x="2741" y="13715"/>
                    <a:pt x="2738" y="13681"/>
                  </a:cubicBezTo>
                  <a:cubicBezTo>
                    <a:pt x="2857" y="13568"/>
                    <a:pt x="2982" y="13431"/>
                    <a:pt x="3046" y="13284"/>
                  </a:cubicBezTo>
                  <a:close/>
                  <a:moveTo>
                    <a:pt x="16355" y="14650"/>
                  </a:moveTo>
                  <a:lnTo>
                    <a:pt x="16355" y="14650"/>
                  </a:lnTo>
                  <a:cubicBezTo>
                    <a:pt x="16346" y="14839"/>
                    <a:pt x="16453" y="15050"/>
                    <a:pt x="16560" y="15221"/>
                  </a:cubicBezTo>
                  <a:cubicBezTo>
                    <a:pt x="16548" y="15257"/>
                    <a:pt x="16536" y="15291"/>
                    <a:pt x="16529" y="15328"/>
                  </a:cubicBezTo>
                  <a:cubicBezTo>
                    <a:pt x="16306" y="15957"/>
                    <a:pt x="15867" y="16806"/>
                    <a:pt x="15039" y="17344"/>
                  </a:cubicBezTo>
                  <a:cubicBezTo>
                    <a:pt x="14504" y="17694"/>
                    <a:pt x="13857" y="17870"/>
                    <a:pt x="13112" y="17870"/>
                  </a:cubicBezTo>
                  <a:cubicBezTo>
                    <a:pt x="12980" y="17870"/>
                    <a:pt x="12846" y="17865"/>
                    <a:pt x="12708" y="17854"/>
                  </a:cubicBezTo>
                  <a:lnTo>
                    <a:pt x="12708" y="17851"/>
                  </a:lnTo>
                  <a:cubicBezTo>
                    <a:pt x="13869" y="17542"/>
                    <a:pt x="14788" y="17038"/>
                    <a:pt x="15280" y="16424"/>
                  </a:cubicBezTo>
                  <a:cubicBezTo>
                    <a:pt x="15714" y="15881"/>
                    <a:pt x="16074" y="15285"/>
                    <a:pt x="16355" y="14650"/>
                  </a:cubicBezTo>
                  <a:close/>
                  <a:moveTo>
                    <a:pt x="7572" y="665"/>
                  </a:moveTo>
                  <a:cubicBezTo>
                    <a:pt x="9310" y="665"/>
                    <a:pt x="10209" y="3768"/>
                    <a:pt x="10451" y="4762"/>
                  </a:cubicBezTo>
                  <a:lnTo>
                    <a:pt x="11101" y="4624"/>
                  </a:lnTo>
                  <a:cubicBezTo>
                    <a:pt x="10955" y="3799"/>
                    <a:pt x="11016" y="3173"/>
                    <a:pt x="11266" y="2910"/>
                  </a:cubicBezTo>
                  <a:cubicBezTo>
                    <a:pt x="11370" y="2802"/>
                    <a:pt x="11518" y="2749"/>
                    <a:pt x="11714" y="2749"/>
                  </a:cubicBezTo>
                  <a:cubicBezTo>
                    <a:pt x="11761" y="2749"/>
                    <a:pt x="11810" y="2752"/>
                    <a:pt x="11862" y="2758"/>
                  </a:cubicBezTo>
                  <a:cubicBezTo>
                    <a:pt x="12054" y="2782"/>
                    <a:pt x="12186" y="2858"/>
                    <a:pt x="12271" y="3002"/>
                  </a:cubicBezTo>
                  <a:cubicBezTo>
                    <a:pt x="12604" y="3555"/>
                    <a:pt x="12265" y="4933"/>
                    <a:pt x="11975" y="5672"/>
                  </a:cubicBezTo>
                  <a:lnTo>
                    <a:pt x="11868" y="5944"/>
                  </a:lnTo>
                  <a:lnTo>
                    <a:pt x="12128" y="6084"/>
                  </a:lnTo>
                  <a:cubicBezTo>
                    <a:pt x="14458" y="7340"/>
                    <a:pt x="15830" y="8922"/>
                    <a:pt x="16206" y="10782"/>
                  </a:cubicBezTo>
                  <a:cubicBezTo>
                    <a:pt x="16615" y="12808"/>
                    <a:pt x="15729" y="14811"/>
                    <a:pt x="14764" y="16012"/>
                  </a:cubicBezTo>
                  <a:cubicBezTo>
                    <a:pt x="14202" y="16711"/>
                    <a:pt x="12849" y="17267"/>
                    <a:pt x="11236" y="17463"/>
                  </a:cubicBezTo>
                  <a:lnTo>
                    <a:pt x="10518" y="17548"/>
                  </a:lnTo>
                  <a:lnTo>
                    <a:pt x="11052" y="18034"/>
                  </a:lnTo>
                  <a:lnTo>
                    <a:pt x="11116" y="18095"/>
                  </a:lnTo>
                  <a:cubicBezTo>
                    <a:pt x="11156" y="18129"/>
                    <a:pt x="11193" y="18165"/>
                    <a:pt x="11233" y="18205"/>
                  </a:cubicBezTo>
                  <a:lnTo>
                    <a:pt x="11300" y="18272"/>
                  </a:lnTo>
                  <a:lnTo>
                    <a:pt x="11410" y="18300"/>
                  </a:lnTo>
                  <a:cubicBezTo>
                    <a:pt x="11511" y="18324"/>
                    <a:pt x="11608" y="18349"/>
                    <a:pt x="11706" y="18370"/>
                  </a:cubicBezTo>
                  <a:lnTo>
                    <a:pt x="11758" y="18379"/>
                  </a:lnTo>
                  <a:cubicBezTo>
                    <a:pt x="11847" y="18401"/>
                    <a:pt x="11938" y="18416"/>
                    <a:pt x="12027" y="18434"/>
                  </a:cubicBezTo>
                  <a:lnTo>
                    <a:pt x="12057" y="18437"/>
                  </a:lnTo>
                  <a:cubicBezTo>
                    <a:pt x="12152" y="18456"/>
                    <a:pt x="12250" y="18468"/>
                    <a:pt x="12351" y="18483"/>
                  </a:cubicBezTo>
                  <a:cubicBezTo>
                    <a:pt x="12454" y="18495"/>
                    <a:pt x="12552" y="18505"/>
                    <a:pt x="12653" y="18514"/>
                  </a:cubicBezTo>
                  <a:cubicBezTo>
                    <a:pt x="12811" y="18526"/>
                    <a:pt x="12965" y="18533"/>
                    <a:pt x="13116" y="18533"/>
                  </a:cubicBezTo>
                  <a:cubicBezTo>
                    <a:pt x="13990" y="18533"/>
                    <a:pt x="14756" y="18322"/>
                    <a:pt x="15402" y="17900"/>
                  </a:cubicBezTo>
                  <a:cubicBezTo>
                    <a:pt x="16398" y="17249"/>
                    <a:pt x="16911" y="16244"/>
                    <a:pt x="17168" y="15517"/>
                  </a:cubicBezTo>
                  <a:lnTo>
                    <a:pt x="17174" y="15499"/>
                  </a:lnTo>
                  <a:lnTo>
                    <a:pt x="17250" y="15584"/>
                  </a:lnTo>
                  <a:lnTo>
                    <a:pt x="17311" y="14796"/>
                  </a:lnTo>
                  <a:lnTo>
                    <a:pt x="17314" y="14769"/>
                  </a:lnTo>
                  <a:lnTo>
                    <a:pt x="17580" y="14671"/>
                  </a:lnTo>
                  <a:lnTo>
                    <a:pt x="17580" y="14671"/>
                  </a:lnTo>
                  <a:cubicBezTo>
                    <a:pt x="17577" y="14698"/>
                    <a:pt x="17571" y="14726"/>
                    <a:pt x="17568" y="14753"/>
                  </a:cubicBezTo>
                  <a:lnTo>
                    <a:pt x="17562" y="14784"/>
                  </a:lnTo>
                  <a:lnTo>
                    <a:pt x="17562" y="14818"/>
                  </a:lnTo>
                  <a:lnTo>
                    <a:pt x="17562" y="14836"/>
                  </a:lnTo>
                  <a:cubicBezTo>
                    <a:pt x="17547" y="14921"/>
                    <a:pt x="17201" y="16968"/>
                    <a:pt x="15512" y="18071"/>
                  </a:cubicBezTo>
                  <a:cubicBezTo>
                    <a:pt x="14831" y="18514"/>
                    <a:pt x="14028" y="18737"/>
                    <a:pt x="13120" y="18737"/>
                  </a:cubicBezTo>
                  <a:cubicBezTo>
                    <a:pt x="12845" y="18737"/>
                    <a:pt x="12574" y="18718"/>
                    <a:pt x="12302" y="18682"/>
                  </a:cubicBezTo>
                  <a:lnTo>
                    <a:pt x="11639" y="18593"/>
                  </a:lnTo>
                  <a:lnTo>
                    <a:pt x="11972" y="19173"/>
                  </a:lnTo>
                  <a:cubicBezTo>
                    <a:pt x="12409" y="19931"/>
                    <a:pt x="12607" y="20780"/>
                    <a:pt x="12564" y="21697"/>
                  </a:cubicBezTo>
                  <a:cubicBezTo>
                    <a:pt x="12519" y="22637"/>
                    <a:pt x="11660" y="23196"/>
                    <a:pt x="11153" y="23444"/>
                  </a:cubicBezTo>
                  <a:lnTo>
                    <a:pt x="10759" y="23636"/>
                  </a:lnTo>
                  <a:lnTo>
                    <a:pt x="11055" y="23963"/>
                  </a:lnTo>
                  <a:cubicBezTo>
                    <a:pt x="11156" y="24076"/>
                    <a:pt x="11248" y="24198"/>
                    <a:pt x="11330" y="24327"/>
                  </a:cubicBezTo>
                  <a:cubicBezTo>
                    <a:pt x="11642" y="24806"/>
                    <a:pt x="11850" y="25414"/>
                    <a:pt x="11953" y="26126"/>
                  </a:cubicBezTo>
                  <a:cubicBezTo>
                    <a:pt x="12152" y="27528"/>
                    <a:pt x="11489" y="28793"/>
                    <a:pt x="11077" y="29422"/>
                  </a:cubicBezTo>
                  <a:lnTo>
                    <a:pt x="10808" y="29828"/>
                  </a:lnTo>
                  <a:lnTo>
                    <a:pt x="11776" y="30030"/>
                  </a:lnTo>
                  <a:cubicBezTo>
                    <a:pt x="11831" y="30042"/>
                    <a:pt x="11868" y="30094"/>
                    <a:pt x="11856" y="30149"/>
                  </a:cubicBezTo>
                  <a:cubicBezTo>
                    <a:pt x="11845" y="30197"/>
                    <a:pt x="11804" y="30231"/>
                    <a:pt x="11758" y="30231"/>
                  </a:cubicBezTo>
                  <a:cubicBezTo>
                    <a:pt x="11751" y="30231"/>
                    <a:pt x="11744" y="30230"/>
                    <a:pt x="11737" y="30228"/>
                  </a:cubicBezTo>
                  <a:lnTo>
                    <a:pt x="10582" y="29987"/>
                  </a:lnTo>
                  <a:cubicBezTo>
                    <a:pt x="10506" y="29972"/>
                    <a:pt x="10475" y="29877"/>
                    <a:pt x="10527" y="29819"/>
                  </a:cubicBezTo>
                  <a:cubicBezTo>
                    <a:pt x="10542" y="29804"/>
                    <a:pt x="12030" y="28093"/>
                    <a:pt x="11752" y="26153"/>
                  </a:cubicBezTo>
                  <a:cubicBezTo>
                    <a:pt x="11651" y="25451"/>
                    <a:pt x="11446" y="24864"/>
                    <a:pt x="11144" y="24406"/>
                  </a:cubicBezTo>
                  <a:cubicBezTo>
                    <a:pt x="10933" y="24085"/>
                    <a:pt x="10725" y="23902"/>
                    <a:pt x="10588" y="23807"/>
                  </a:cubicBezTo>
                  <a:lnTo>
                    <a:pt x="10460" y="23719"/>
                  </a:lnTo>
                  <a:lnTo>
                    <a:pt x="10310" y="23762"/>
                  </a:lnTo>
                  <a:cubicBezTo>
                    <a:pt x="9789" y="23906"/>
                    <a:pt x="9211" y="23984"/>
                    <a:pt x="8631" y="23984"/>
                  </a:cubicBezTo>
                  <a:cubicBezTo>
                    <a:pt x="7335" y="23984"/>
                    <a:pt x="6037" y="23591"/>
                    <a:pt x="5389" y="22662"/>
                  </a:cubicBezTo>
                  <a:lnTo>
                    <a:pt x="5270" y="22491"/>
                  </a:lnTo>
                  <a:lnTo>
                    <a:pt x="5062" y="22528"/>
                  </a:lnTo>
                  <a:cubicBezTo>
                    <a:pt x="4946" y="22546"/>
                    <a:pt x="4830" y="22570"/>
                    <a:pt x="4717" y="22598"/>
                  </a:cubicBezTo>
                  <a:lnTo>
                    <a:pt x="4696" y="22601"/>
                  </a:lnTo>
                  <a:cubicBezTo>
                    <a:pt x="4662" y="22610"/>
                    <a:pt x="4625" y="22619"/>
                    <a:pt x="4592" y="22628"/>
                  </a:cubicBezTo>
                  <a:lnTo>
                    <a:pt x="4546" y="22641"/>
                  </a:lnTo>
                  <a:lnTo>
                    <a:pt x="4445" y="22668"/>
                  </a:lnTo>
                  <a:lnTo>
                    <a:pt x="4402" y="22683"/>
                  </a:lnTo>
                  <a:cubicBezTo>
                    <a:pt x="4323" y="22705"/>
                    <a:pt x="4247" y="22729"/>
                    <a:pt x="4170" y="22760"/>
                  </a:cubicBezTo>
                  <a:cubicBezTo>
                    <a:pt x="3739" y="22909"/>
                    <a:pt x="3342" y="23141"/>
                    <a:pt x="2997" y="23438"/>
                  </a:cubicBezTo>
                  <a:cubicBezTo>
                    <a:pt x="2179" y="24159"/>
                    <a:pt x="1794" y="25252"/>
                    <a:pt x="1846" y="26688"/>
                  </a:cubicBezTo>
                  <a:cubicBezTo>
                    <a:pt x="1849" y="26743"/>
                    <a:pt x="1806" y="26789"/>
                    <a:pt x="1751" y="26792"/>
                  </a:cubicBezTo>
                  <a:lnTo>
                    <a:pt x="789" y="26865"/>
                  </a:lnTo>
                  <a:cubicBezTo>
                    <a:pt x="737" y="26862"/>
                    <a:pt x="694" y="26822"/>
                    <a:pt x="688" y="26770"/>
                  </a:cubicBezTo>
                  <a:cubicBezTo>
                    <a:pt x="688" y="26743"/>
                    <a:pt x="694" y="26715"/>
                    <a:pt x="712" y="26697"/>
                  </a:cubicBezTo>
                  <a:cubicBezTo>
                    <a:pt x="731" y="26676"/>
                    <a:pt x="755" y="26664"/>
                    <a:pt x="783" y="26660"/>
                  </a:cubicBezTo>
                  <a:lnTo>
                    <a:pt x="1635" y="26599"/>
                  </a:lnTo>
                  <a:lnTo>
                    <a:pt x="1638" y="26297"/>
                  </a:lnTo>
                  <a:cubicBezTo>
                    <a:pt x="1665" y="24993"/>
                    <a:pt x="2078" y="23978"/>
                    <a:pt x="2866" y="23285"/>
                  </a:cubicBezTo>
                  <a:cubicBezTo>
                    <a:pt x="3257" y="22949"/>
                    <a:pt x="3709" y="22692"/>
                    <a:pt x="4198" y="22534"/>
                  </a:cubicBezTo>
                  <a:cubicBezTo>
                    <a:pt x="4243" y="22515"/>
                    <a:pt x="4292" y="22500"/>
                    <a:pt x="4338" y="22488"/>
                  </a:cubicBezTo>
                  <a:lnTo>
                    <a:pt x="4411" y="22466"/>
                  </a:lnTo>
                  <a:lnTo>
                    <a:pt x="4494" y="22442"/>
                  </a:lnTo>
                  <a:lnTo>
                    <a:pt x="4570" y="22421"/>
                  </a:lnTo>
                  <a:lnTo>
                    <a:pt x="4659" y="22399"/>
                  </a:lnTo>
                  <a:cubicBezTo>
                    <a:pt x="4689" y="22390"/>
                    <a:pt x="4723" y="22384"/>
                    <a:pt x="4754" y="22378"/>
                  </a:cubicBezTo>
                  <a:lnTo>
                    <a:pt x="5154" y="22292"/>
                  </a:lnTo>
                  <a:lnTo>
                    <a:pt x="5062" y="21956"/>
                  </a:lnTo>
                  <a:cubicBezTo>
                    <a:pt x="4732" y="20725"/>
                    <a:pt x="5044" y="19607"/>
                    <a:pt x="5988" y="18639"/>
                  </a:cubicBezTo>
                  <a:lnTo>
                    <a:pt x="6440" y="18175"/>
                  </a:lnTo>
                  <a:lnTo>
                    <a:pt x="5801" y="18080"/>
                  </a:lnTo>
                  <a:cubicBezTo>
                    <a:pt x="4634" y="17903"/>
                    <a:pt x="3703" y="17438"/>
                    <a:pt x="3034" y="16702"/>
                  </a:cubicBezTo>
                  <a:cubicBezTo>
                    <a:pt x="1678" y="15212"/>
                    <a:pt x="1858" y="13144"/>
                    <a:pt x="1867" y="13055"/>
                  </a:cubicBezTo>
                  <a:lnTo>
                    <a:pt x="1870" y="13037"/>
                  </a:lnTo>
                  <a:lnTo>
                    <a:pt x="1882" y="12973"/>
                  </a:lnTo>
                  <a:cubicBezTo>
                    <a:pt x="1885" y="12945"/>
                    <a:pt x="1888" y="12918"/>
                    <a:pt x="1888" y="12893"/>
                  </a:cubicBezTo>
                  <a:lnTo>
                    <a:pt x="2010" y="12976"/>
                  </a:lnTo>
                  <a:lnTo>
                    <a:pt x="2127" y="13046"/>
                  </a:lnTo>
                  <a:lnTo>
                    <a:pt x="2120" y="13079"/>
                  </a:lnTo>
                  <a:lnTo>
                    <a:pt x="1980" y="13858"/>
                  </a:lnTo>
                  <a:lnTo>
                    <a:pt x="2078" y="13794"/>
                  </a:lnTo>
                  <a:lnTo>
                    <a:pt x="2078" y="13809"/>
                  </a:lnTo>
                  <a:cubicBezTo>
                    <a:pt x="2142" y="14585"/>
                    <a:pt x="2386" y="15694"/>
                    <a:pt x="3187" y="16571"/>
                  </a:cubicBezTo>
                  <a:cubicBezTo>
                    <a:pt x="3718" y="17154"/>
                    <a:pt x="4427" y="17558"/>
                    <a:pt x="5294" y="17771"/>
                  </a:cubicBezTo>
                  <a:cubicBezTo>
                    <a:pt x="5398" y="17799"/>
                    <a:pt x="5514" y="17823"/>
                    <a:pt x="5646" y="17848"/>
                  </a:cubicBezTo>
                  <a:lnTo>
                    <a:pt x="5722" y="17860"/>
                  </a:lnTo>
                  <a:cubicBezTo>
                    <a:pt x="5856" y="17884"/>
                    <a:pt x="5982" y="17903"/>
                    <a:pt x="6092" y="17915"/>
                  </a:cubicBezTo>
                  <a:cubicBezTo>
                    <a:pt x="6205" y="17927"/>
                    <a:pt x="6324" y="17936"/>
                    <a:pt x="6470" y="17946"/>
                  </a:cubicBezTo>
                  <a:lnTo>
                    <a:pt x="6568" y="17952"/>
                  </a:lnTo>
                  <a:lnTo>
                    <a:pt x="6644" y="17952"/>
                  </a:lnTo>
                  <a:lnTo>
                    <a:pt x="6797" y="17958"/>
                  </a:lnTo>
                  <a:lnTo>
                    <a:pt x="6886" y="17897"/>
                  </a:lnTo>
                  <a:cubicBezTo>
                    <a:pt x="6996" y="17823"/>
                    <a:pt x="7106" y="17753"/>
                    <a:pt x="7210" y="17692"/>
                  </a:cubicBezTo>
                  <a:lnTo>
                    <a:pt x="7833" y="17325"/>
                  </a:lnTo>
                  <a:lnTo>
                    <a:pt x="7145" y="17093"/>
                  </a:lnTo>
                  <a:cubicBezTo>
                    <a:pt x="5972" y="16696"/>
                    <a:pt x="4460" y="15841"/>
                    <a:pt x="3904" y="14008"/>
                  </a:cubicBezTo>
                  <a:cubicBezTo>
                    <a:pt x="2484" y="9313"/>
                    <a:pt x="6147" y="7379"/>
                    <a:pt x="7304" y="6897"/>
                  </a:cubicBezTo>
                  <a:lnTo>
                    <a:pt x="8749" y="6298"/>
                  </a:lnTo>
                  <a:lnTo>
                    <a:pt x="7185" y="6261"/>
                  </a:lnTo>
                  <a:lnTo>
                    <a:pt x="6809" y="6255"/>
                  </a:lnTo>
                  <a:cubicBezTo>
                    <a:pt x="5850" y="6240"/>
                    <a:pt x="4946" y="6225"/>
                    <a:pt x="4680" y="5846"/>
                  </a:cubicBezTo>
                  <a:cubicBezTo>
                    <a:pt x="4540" y="5647"/>
                    <a:pt x="4552" y="5290"/>
                    <a:pt x="4717" y="4792"/>
                  </a:cubicBezTo>
                  <a:cubicBezTo>
                    <a:pt x="4766" y="4649"/>
                    <a:pt x="4842" y="4563"/>
                    <a:pt x="4970" y="4511"/>
                  </a:cubicBezTo>
                  <a:cubicBezTo>
                    <a:pt x="5059" y="4477"/>
                    <a:pt x="5168" y="4460"/>
                    <a:pt x="5294" y="4460"/>
                  </a:cubicBezTo>
                  <a:cubicBezTo>
                    <a:pt x="5818" y="4460"/>
                    <a:pt x="6650" y="4750"/>
                    <a:pt x="7659" y="5296"/>
                  </a:cubicBezTo>
                  <a:lnTo>
                    <a:pt x="8007" y="4734"/>
                  </a:lnTo>
                  <a:cubicBezTo>
                    <a:pt x="6568" y="3723"/>
                    <a:pt x="5649" y="2419"/>
                    <a:pt x="5823" y="1631"/>
                  </a:cubicBezTo>
                  <a:cubicBezTo>
                    <a:pt x="5924" y="1166"/>
                    <a:pt x="6418" y="849"/>
                    <a:pt x="7298" y="690"/>
                  </a:cubicBezTo>
                  <a:cubicBezTo>
                    <a:pt x="7392" y="673"/>
                    <a:pt x="7483" y="665"/>
                    <a:pt x="7572" y="665"/>
                  </a:cubicBezTo>
                  <a:close/>
                  <a:moveTo>
                    <a:pt x="7596" y="1"/>
                  </a:moveTo>
                  <a:cubicBezTo>
                    <a:pt x="7463" y="1"/>
                    <a:pt x="7325" y="13"/>
                    <a:pt x="7182" y="39"/>
                  </a:cubicBezTo>
                  <a:cubicBezTo>
                    <a:pt x="5731" y="302"/>
                    <a:pt x="5291" y="974"/>
                    <a:pt x="5178" y="1490"/>
                  </a:cubicBezTo>
                  <a:cubicBezTo>
                    <a:pt x="5010" y="2251"/>
                    <a:pt x="5441" y="3130"/>
                    <a:pt x="6122" y="3928"/>
                  </a:cubicBezTo>
                  <a:cubicBezTo>
                    <a:pt x="5814" y="3843"/>
                    <a:pt x="5537" y="3801"/>
                    <a:pt x="5293" y="3801"/>
                  </a:cubicBezTo>
                  <a:cubicBezTo>
                    <a:pt x="5080" y="3801"/>
                    <a:pt x="4892" y="3833"/>
                    <a:pt x="4729" y="3897"/>
                  </a:cubicBezTo>
                  <a:cubicBezTo>
                    <a:pt x="4424" y="4016"/>
                    <a:pt x="4188" y="4270"/>
                    <a:pt x="4091" y="4584"/>
                  </a:cubicBezTo>
                  <a:cubicBezTo>
                    <a:pt x="3852" y="5305"/>
                    <a:pt x="3868" y="5843"/>
                    <a:pt x="4143" y="6231"/>
                  </a:cubicBezTo>
                  <a:cubicBezTo>
                    <a:pt x="4482" y="6710"/>
                    <a:pt x="5123" y="6845"/>
                    <a:pt x="5908" y="6891"/>
                  </a:cubicBezTo>
                  <a:cubicBezTo>
                    <a:pt x="4525" y="7777"/>
                    <a:pt x="2579" y="9612"/>
                    <a:pt x="2976" y="12817"/>
                  </a:cubicBezTo>
                  <a:cubicBezTo>
                    <a:pt x="2942" y="12786"/>
                    <a:pt x="2906" y="12759"/>
                    <a:pt x="2866" y="12740"/>
                  </a:cubicBezTo>
                  <a:cubicBezTo>
                    <a:pt x="2945" y="12328"/>
                    <a:pt x="2982" y="11980"/>
                    <a:pt x="2704" y="11803"/>
                  </a:cubicBezTo>
                  <a:cubicBezTo>
                    <a:pt x="2655" y="11775"/>
                    <a:pt x="2603" y="11757"/>
                    <a:pt x="2551" y="11751"/>
                  </a:cubicBezTo>
                  <a:cubicBezTo>
                    <a:pt x="2493" y="11595"/>
                    <a:pt x="2347" y="11501"/>
                    <a:pt x="2193" y="11501"/>
                  </a:cubicBezTo>
                  <a:cubicBezTo>
                    <a:pt x="2135" y="11501"/>
                    <a:pt x="2076" y="11515"/>
                    <a:pt x="2020" y="11543"/>
                  </a:cubicBezTo>
                  <a:cubicBezTo>
                    <a:pt x="1980" y="11561"/>
                    <a:pt x="1946" y="11586"/>
                    <a:pt x="1913" y="11616"/>
                  </a:cubicBezTo>
                  <a:cubicBezTo>
                    <a:pt x="1876" y="11604"/>
                    <a:pt x="1833" y="11598"/>
                    <a:pt x="1794" y="11598"/>
                  </a:cubicBezTo>
                  <a:cubicBezTo>
                    <a:pt x="1403" y="11598"/>
                    <a:pt x="1296" y="12035"/>
                    <a:pt x="1225" y="12893"/>
                  </a:cubicBezTo>
                  <a:cubicBezTo>
                    <a:pt x="1216" y="12927"/>
                    <a:pt x="1210" y="12960"/>
                    <a:pt x="1207" y="12994"/>
                  </a:cubicBezTo>
                  <a:cubicBezTo>
                    <a:pt x="1198" y="13095"/>
                    <a:pt x="993" y="15444"/>
                    <a:pt x="2545" y="17148"/>
                  </a:cubicBezTo>
                  <a:cubicBezTo>
                    <a:pt x="3202" y="17872"/>
                    <a:pt x="4069" y="18367"/>
                    <a:pt x="5129" y="18624"/>
                  </a:cubicBezTo>
                  <a:cubicBezTo>
                    <a:pt x="4399" y="19571"/>
                    <a:pt x="4130" y="20652"/>
                    <a:pt x="4347" y="21797"/>
                  </a:cubicBezTo>
                  <a:lnTo>
                    <a:pt x="4323" y="21804"/>
                  </a:lnTo>
                  <a:lnTo>
                    <a:pt x="4225" y="21831"/>
                  </a:lnTo>
                  <a:lnTo>
                    <a:pt x="4146" y="21855"/>
                  </a:lnTo>
                  <a:cubicBezTo>
                    <a:pt x="4091" y="21871"/>
                    <a:pt x="4039" y="21889"/>
                    <a:pt x="3984" y="21907"/>
                  </a:cubicBezTo>
                  <a:cubicBezTo>
                    <a:pt x="3413" y="22097"/>
                    <a:pt x="2884" y="22396"/>
                    <a:pt x="2432" y="22787"/>
                  </a:cubicBezTo>
                  <a:cubicBezTo>
                    <a:pt x="1561" y="23554"/>
                    <a:pt x="1079" y="24626"/>
                    <a:pt x="993" y="25982"/>
                  </a:cubicBezTo>
                  <a:lnTo>
                    <a:pt x="737" y="26004"/>
                  </a:lnTo>
                  <a:cubicBezTo>
                    <a:pt x="315" y="26034"/>
                    <a:pt x="1" y="26398"/>
                    <a:pt x="31" y="26819"/>
                  </a:cubicBezTo>
                  <a:cubicBezTo>
                    <a:pt x="62" y="27216"/>
                    <a:pt x="392" y="27525"/>
                    <a:pt x="792" y="27528"/>
                  </a:cubicBezTo>
                  <a:cubicBezTo>
                    <a:pt x="810" y="27528"/>
                    <a:pt x="828" y="27525"/>
                    <a:pt x="847" y="27525"/>
                  </a:cubicBezTo>
                  <a:lnTo>
                    <a:pt x="1803" y="27455"/>
                  </a:lnTo>
                  <a:cubicBezTo>
                    <a:pt x="2212" y="27424"/>
                    <a:pt x="2527" y="27076"/>
                    <a:pt x="2508" y="26664"/>
                  </a:cubicBezTo>
                  <a:cubicBezTo>
                    <a:pt x="2463" y="25439"/>
                    <a:pt x="2774" y="24519"/>
                    <a:pt x="3437" y="23936"/>
                  </a:cubicBezTo>
                  <a:cubicBezTo>
                    <a:pt x="3721" y="23694"/>
                    <a:pt x="4048" y="23505"/>
                    <a:pt x="4399" y="23383"/>
                  </a:cubicBezTo>
                  <a:cubicBezTo>
                    <a:pt x="4466" y="23358"/>
                    <a:pt x="4531" y="23337"/>
                    <a:pt x="4598" y="23316"/>
                  </a:cubicBezTo>
                  <a:lnTo>
                    <a:pt x="4634" y="23303"/>
                  </a:lnTo>
                  <a:cubicBezTo>
                    <a:pt x="4665" y="23294"/>
                    <a:pt x="4693" y="23288"/>
                    <a:pt x="4723" y="23279"/>
                  </a:cubicBezTo>
                  <a:lnTo>
                    <a:pt x="4760" y="23270"/>
                  </a:lnTo>
                  <a:lnTo>
                    <a:pt x="4851" y="23245"/>
                  </a:lnTo>
                  <a:lnTo>
                    <a:pt x="4873" y="23239"/>
                  </a:lnTo>
                  <a:cubicBezTo>
                    <a:pt x="4909" y="23233"/>
                    <a:pt x="4943" y="23224"/>
                    <a:pt x="4980" y="23218"/>
                  </a:cubicBezTo>
                  <a:cubicBezTo>
                    <a:pt x="5795" y="24219"/>
                    <a:pt x="7209" y="24650"/>
                    <a:pt x="8624" y="24650"/>
                  </a:cubicBezTo>
                  <a:cubicBezTo>
                    <a:pt x="9204" y="24650"/>
                    <a:pt x="9784" y="24578"/>
                    <a:pt x="10322" y="24443"/>
                  </a:cubicBezTo>
                  <a:cubicBezTo>
                    <a:pt x="10423" y="24541"/>
                    <a:pt x="10515" y="24651"/>
                    <a:pt x="10594" y="24770"/>
                  </a:cubicBezTo>
                  <a:cubicBezTo>
                    <a:pt x="10842" y="25145"/>
                    <a:pt x="11010" y="25643"/>
                    <a:pt x="11098" y="26248"/>
                  </a:cubicBezTo>
                  <a:cubicBezTo>
                    <a:pt x="11327" y="27870"/>
                    <a:pt x="10044" y="29367"/>
                    <a:pt x="10032" y="29379"/>
                  </a:cubicBezTo>
                  <a:cubicBezTo>
                    <a:pt x="9644" y="29819"/>
                    <a:pt x="9873" y="30512"/>
                    <a:pt x="10448" y="30635"/>
                  </a:cubicBezTo>
                  <a:lnTo>
                    <a:pt x="11602" y="30873"/>
                  </a:lnTo>
                  <a:cubicBezTo>
                    <a:pt x="11651" y="30885"/>
                    <a:pt x="11703" y="30891"/>
                    <a:pt x="11758" y="30891"/>
                  </a:cubicBezTo>
                  <a:cubicBezTo>
                    <a:pt x="12149" y="30891"/>
                    <a:pt x="12476" y="30595"/>
                    <a:pt x="12516" y="30207"/>
                  </a:cubicBezTo>
                  <a:cubicBezTo>
                    <a:pt x="12555" y="29816"/>
                    <a:pt x="12296" y="29462"/>
                    <a:pt x="11914" y="29379"/>
                  </a:cubicBezTo>
                  <a:lnTo>
                    <a:pt x="11880" y="29373"/>
                  </a:lnTo>
                  <a:cubicBezTo>
                    <a:pt x="12317" y="28597"/>
                    <a:pt x="12800" y="27381"/>
                    <a:pt x="12607" y="26031"/>
                  </a:cubicBezTo>
                  <a:cubicBezTo>
                    <a:pt x="12494" y="25222"/>
                    <a:pt x="12250" y="24528"/>
                    <a:pt x="11886" y="23966"/>
                  </a:cubicBezTo>
                  <a:cubicBezTo>
                    <a:pt x="11859" y="23923"/>
                    <a:pt x="11831" y="23881"/>
                    <a:pt x="11804" y="23844"/>
                  </a:cubicBezTo>
                  <a:cubicBezTo>
                    <a:pt x="12684" y="23310"/>
                    <a:pt x="13185" y="22570"/>
                    <a:pt x="13224" y="21730"/>
                  </a:cubicBezTo>
                  <a:cubicBezTo>
                    <a:pt x="13270" y="20930"/>
                    <a:pt x="13133" y="20130"/>
                    <a:pt x="12821" y="19390"/>
                  </a:cubicBezTo>
                  <a:lnTo>
                    <a:pt x="12821" y="19390"/>
                  </a:lnTo>
                  <a:cubicBezTo>
                    <a:pt x="12922" y="19396"/>
                    <a:pt x="13023" y="19400"/>
                    <a:pt x="13120" y="19400"/>
                  </a:cubicBezTo>
                  <a:cubicBezTo>
                    <a:pt x="14159" y="19400"/>
                    <a:pt x="15085" y="19137"/>
                    <a:pt x="15873" y="18624"/>
                  </a:cubicBezTo>
                  <a:cubicBezTo>
                    <a:pt x="17806" y="17362"/>
                    <a:pt x="18200" y="15041"/>
                    <a:pt x="18216" y="14940"/>
                  </a:cubicBezTo>
                  <a:cubicBezTo>
                    <a:pt x="18222" y="14906"/>
                    <a:pt x="18225" y="14873"/>
                    <a:pt x="18225" y="14839"/>
                  </a:cubicBezTo>
                  <a:cubicBezTo>
                    <a:pt x="18374" y="13990"/>
                    <a:pt x="18377" y="13541"/>
                    <a:pt x="18002" y="13443"/>
                  </a:cubicBezTo>
                  <a:cubicBezTo>
                    <a:pt x="17969" y="13435"/>
                    <a:pt x="17936" y="13430"/>
                    <a:pt x="17902" y="13430"/>
                  </a:cubicBezTo>
                  <a:cubicBezTo>
                    <a:pt x="17895" y="13430"/>
                    <a:pt x="17887" y="13430"/>
                    <a:pt x="17880" y="13431"/>
                  </a:cubicBezTo>
                  <a:cubicBezTo>
                    <a:pt x="17805" y="13303"/>
                    <a:pt x="17675" y="13238"/>
                    <a:pt x="17544" y="13238"/>
                  </a:cubicBezTo>
                  <a:cubicBezTo>
                    <a:pt x="17427" y="13238"/>
                    <a:pt x="17310" y="13290"/>
                    <a:pt x="17232" y="13397"/>
                  </a:cubicBezTo>
                  <a:cubicBezTo>
                    <a:pt x="17215" y="13395"/>
                    <a:pt x="17199" y="13394"/>
                    <a:pt x="17182" y="13394"/>
                  </a:cubicBezTo>
                  <a:cubicBezTo>
                    <a:pt x="17144" y="13394"/>
                    <a:pt x="17106" y="13400"/>
                    <a:pt x="17070" y="13412"/>
                  </a:cubicBezTo>
                  <a:cubicBezTo>
                    <a:pt x="16752" y="13513"/>
                    <a:pt x="16700" y="13855"/>
                    <a:pt x="16676" y="14277"/>
                  </a:cubicBezTo>
                  <a:cubicBezTo>
                    <a:pt x="16603" y="14289"/>
                    <a:pt x="16536" y="14326"/>
                    <a:pt x="16481" y="14375"/>
                  </a:cubicBezTo>
                  <a:lnTo>
                    <a:pt x="16462" y="14393"/>
                  </a:lnTo>
                  <a:cubicBezTo>
                    <a:pt x="16872" y="13379"/>
                    <a:pt x="17143" y="12084"/>
                    <a:pt x="16856" y="10654"/>
                  </a:cubicBezTo>
                  <a:cubicBezTo>
                    <a:pt x="16453" y="8656"/>
                    <a:pt x="15054" y="6973"/>
                    <a:pt x="12693" y="5641"/>
                  </a:cubicBezTo>
                  <a:cubicBezTo>
                    <a:pt x="12910" y="5006"/>
                    <a:pt x="13337" y="3497"/>
                    <a:pt x="12842" y="2666"/>
                  </a:cubicBezTo>
                  <a:cubicBezTo>
                    <a:pt x="12650" y="2342"/>
                    <a:pt x="12335" y="2147"/>
                    <a:pt x="11938" y="2101"/>
                  </a:cubicBezTo>
                  <a:cubicBezTo>
                    <a:pt x="11860" y="2092"/>
                    <a:pt x="11787" y="2088"/>
                    <a:pt x="11717" y="2088"/>
                  </a:cubicBezTo>
                  <a:cubicBezTo>
                    <a:pt x="11245" y="2088"/>
                    <a:pt x="10954" y="2280"/>
                    <a:pt x="10787" y="2455"/>
                  </a:cubicBezTo>
                  <a:cubicBezTo>
                    <a:pt x="10683" y="2571"/>
                    <a:pt x="10597" y="2703"/>
                    <a:pt x="10536" y="2846"/>
                  </a:cubicBezTo>
                  <a:cubicBezTo>
                    <a:pt x="9977" y="1459"/>
                    <a:pt x="9044" y="1"/>
                    <a:pt x="7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2" name="Google Shape;10912;p38"/>
            <p:cNvSpPr/>
            <p:nvPr/>
          </p:nvSpPr>
          <p:spPr>
            <a:xfrm>
              <a:off x="4507550" y="3712075"/>
              <a:ext cx="61750" cy="183725"/>
            </a:xfrm>
            <a:custGeom>
              <a:avLst/>
              <a:gdLst/>
              <a:ahLst/>
              <a:cxnLst/>
              <a:rect l="l" t="t" r="r" b="b"/>
              <a:pathLst>
                <a:path w="2470" h="7349" extrusionOk="0">
                  <a:moveTo>
                    <a:pt x="493" y="1"/>
                  </a:moveTo>
                  <a:cubicBezTo>
                    <a:pt x="328" y="1"/>
                    <a:pt x="171" y="94"/>
                    <a:pt x="99" y="252"/>
                  </a:cubicBezTo>
                  <a:cubicBezTo>
                    <a:pt x="1" y="466"/>
                    <a:pt x="93" y="720"/>
                    <a:pt x="303" y="824"/>
                  </a:cubicBezTo>
                  <a:cubicBezTo>
                    <a:pt x="313" y="827"/>
                    <a:pt x="1153" y="1254"/>
                    <a:pt x="1400" y="2989"/>
                  </a:cubicBezTo>
                  <a:cubicBezTo>
                    <a:pt x="1654" y="4776"/>
                    <a:pt x="270" y="6371"/>
                    <a:pt x="255" y="6386"/>
                  </a:cubicBezTo>
                  <a:cubicBezTo>
                    <a:pt x="35" y="6633"/>
                    <a:pt x="166" y="7031"/>
                    <a:pt x="490" y="7098"/>
                  </a:cubicBezTo>
                  <a:lnTo>
                    <a:pt x="1644" y="7336"/>
                  </a:lnTo>
                  <a:cubicBezTo>
                    <a:pt x="1672" y="7342"/>
                    <a:pt x="1702" y="7345"/>
                    <a:pt x="1733" y="7345"/>
                  </a:cubicBezTo>
                  <a:lnTo>
                    <a:pt x="1733" y="7348"/>
                  </a:lnTo>
                  <a:cubicBezTo>
                    <a:pt x="1956" y="7348"/>
                    <a:pt x="2142" y="7180"/>
                    <a:pt x="2164" y="6957"/>
                  </a:cubicBezTo>
                  <a:cubicBezTo>
                    <a:pt x="2188" y="6737"/>
                    <a:pt x="2038" y="6536"/>
                    <a:pt x="1822" y="6490"/>
                  </a:cubicBezTo>
                  <a:lnTo>
                    <a:pt x="1330" y="6389"/>
                  </a:lnTo>
                  <a:cubicBezTo>
                    <a:pt x="1803" y="5668"/>
                    <a:pt x="2469" y="4352"/>
                    <a:pt x="2255" y="2867"/>
                  </a:cubicBezTo>
                  <a:cubicBezTo>
                    <a:pt x="1938" y="640"/>
                    <a:pt x="716" y="60"/>
                    <a:pt x="664" y="35"/>
                  </a:cubicBezTo>
                  <a:cubicBezTo>
                    <a:pt x="608" y="12"/>
                    <a:pt x="550" y="1"/>
                    <a:pt x="4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3" name="Google Shape;10913;p38"/>
            <p:cNvSpPr/>
            <p:nvPr/>
          </p:nvSpPr>
          <p:spPr>
            <a:xfrm>
              <a:off x="4516875" y="3733725"/>
              <a:ext cx="11800" cy="12700"/>
            </a:xfrm>
            <a:custGeom>
              <a:avLst/>
              <a:gdLst/>
              <a:ahLst/>
              <a:cxnLst/>
              <a:rect l="l" t="t" r="r" b="b"/>
              <a:pathLst>
                <a:path w="472" h="508" extrusionOk="0">
                  <a:moveTo>
                    <a:pt x="1" y="0"/>
                  </a:moveTo>
                  <a:lnTo>
                    <a:pt x="1" y="507"/>
                  </a:lnTo>
                  <a:lnTo>
                    <a:pt x="471" y="507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D8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4" name="Google Shape;10914;p38"/>
            <p:cNvSpPr/>
            <p:nvPr/>
          </p:nvSpPr>
          <p:spPr>
            <a:xfrm>
              <a:off x="4516875" y="3725250"/>
              <a:ext cx="30275" cy="21175"/>
            </a:xfrm>
            <a:custGeom>
              <a:avLst/>
              <a:gdLst/>
              <a:ahLst/>
              <a:cxnLst/>
              <a:rect l="l" t="t" r="r" b="b"/>
              <a:pathLst>
                <a:path w="1211" h="847" extrusionOk="0">
                  <a:moveTo>
                    <a:pt x="902" y="0"/>
                  </a:moveTo>
                  <a:cubicBezTo>
                    <a:pt x="612" y="141"/>
                    <a:pt x="312" y="254"/>
                    <a:pt x="1" y="339"/>
                  </a:cubicBezTo>
                  <a:cubicBezTo>
                    <a:pt x="98" y="406"/>
                    <a:pt x="282" y="559"/>
                    <a:pt x="471" y="846"/>
                  </a:cubicBezTo>
                  <a:cubicBezTo>
                    <a:pt x="734" y="727"/>
                    <a:pt x="981" y="581"/>
                    <a:pt x="1210" y="403"/>
                  </a:cubicBezTo>
                  <a:cubicBezTo>
                    <a:pt x="1119" y="263"/>
                    <a:pt x="1015" y="125"/>
                    <a:pt x="902" y="0"/>
                  </a:cubicBez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5" name="Google Shape;10915;p38"/>
            <p:cNvSpPr/>
            <p:nvPr/>
          </p:nvSpPr>
          <p:spPr>
            <a:xfrm>
              <a:off x="4265775" y="3679100"/>
              <a:ext cx="181475" cy="132550"/>
            </a:xfrm>
            <a:custGeom>
              <a:avLst/>
              <a:gdLst/>
              <a:ahLst/>
              <a:cxnLst/>
              <a:rect l="l" t="t" r="r" b="b"/>
              <a:pathLst>
                <a:path w="7259" h="5302" extrusionOk="0">
                  <a:moveTo>
                    <a:pt x="5847" y="1"/>
                  </a:moveTo>
                  <a:cubicBezTo>
                    <a:pt x="4866" y="1"/>
                    <a:pt x="3382" y="184"/>
                    <a:pt x="2295" y="1141"/>
                  </a:cubicBezTo>
                  <a:cubicBezTo>
                    <a:pt x="1430" y="1898"/>
                    <a:pt x="981" y="2992"/>
                    <a:pt x="954" y="4397"/>
                  </a:cubicBezTo>
                  <a:lnTo>
                    <a:pt x="404" y="4437"/>
                  </a:lnTo>
                  <a:cubicBezTo>
                    <a:pt x="175" y="4455"/>
                    <a:pt x="1" y="4653"/>
                    <a:pt x="7" y="4883"/>
                  </a:cubicBezTo>
                  <a:cubicBezTo>
                    <a:pt x="16" y="5115"/>
                    <a:pt x="206" y="5298"/>
                    <a:pt x="435" y="5301"/>
                  </a:cubicBezTo>
                  <a:lnTo>
                    <a:pt x="438" y="5298"/>
                  </a:lnTo>
                  <a:lnTo>
                    <a:pt x="468" y="5298"/>
                  </a:lnTo>
                  <a:lnTo>
                    <a:pt x="1424" y="5228"/>
                  </a:lnTo>
                  <a:cubicBezTo>
                    <a:pt x="1653" y="5212"/>
                    <a:pt x="1831" y="5014"/>
                    <a:pt x="1825" y="4782"/>
                  </a:cubicBezTo>
                  <a:cubicBezTo>
                    <a:pt x="1773" y="3450"/>
                    <a:pt x="2124" y="2445"/>
                    <a:pt x="2863" y="1794"/>
                  </a:cubicBezTo>
                  <a:cubicBezTo>
                    <a:pt x="3744" y="1018"/>
                    <a:pt x="5014" y="869"/>
                    <a:pt x="5855" y="869"/>
                  </a:cubicBezTo>
                  <a:cubicBezTo>
                    <a:pt x="6368" y="869"/>
                    <a:pt x="6721" y="924"/>
                    <a:pt x="6730" y="927"/>
                  </a:cubicBezTo>
                  <a:cubicBezTo>
                    <a:pt x="6750" y="929"/>
                    <a:pt x="6769" y="931"/>
                    <a:pt x="6788" y="931"/>
                  </a:cubicBezTo>
                  <a:cubicBezTo>
                    <a:pt x="7000" y="931"/>
                    <a:pt x="7183" y="779"/>
                    <a:pt x="7219" y="566"/>
                  </a:cubicBezTo>
                  <a:cubicBezTo>
                    <a:pt x="7259" y="334"/>
                    <a:pt x="7103" y="114"/>
                    <a:pt x="6874" y="71"/>
                  </a:cubicBezTo>
                  <a:cubicBezTo>
                    <a:pt x="6831" y="65"/>
                    <a:pt x="6427" y="1"/>
                    <a:pt x="584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6" name="Google Shape;10916;p38"/>
            <p:cNvSpPr/>
            <p:nvPr/>
          </p:nvSpPr>
          <p:spPr>
            <a:xfrm>
              <a:off x="4363925" y="3703025"/>
              <a:ext cx="20950" cy="5450"/>
            </a:xfrm>
            <a:custGeom>
              <a:avLst/>
              <a:gdLst/>
              <a:ahLst/>
              <a:cxnLst/>
              <a:rect l="l" t="t" r="r" b="b"/>
              <a:pathLst>
                <a:path w="838" h="218" extrusionOk="0">
                  <a:moveTo>
                    <a:pt x="837" y="0"/>
                  </a:moveTo>
                  <a:cubicBezTo>
                    <a:pt x="553" y="46"/>
                    <a:pt x="272" y="119"/>
                    <a:pt x="0" y="217"/>
                  </a:cubicBezTo>
                  <a:lnTo>
                    <a:pt x="0" y="217"/>
                  </a:lnTo>
                  <a:cubicBezTo>
                    <a:pt x="272" y="119"/>
                    <a:pt x="553" y="46"/>
                    <a:pt x="837" y="0"/>
                  </a:cubicBezTo>
                  <a:lnTo>
                    <a:pt x="837" y="0"/>
                  </a:lnTo>
                  <a:close/>
                </a:path>
              </a:pathLst>
            </a:custGeom>
            <a:solidFill>
              <a:srgbClr val="D8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7" name="Google Shape;10917;p38"/>
            <p:cNvSpPr/>
            <p:nvPr/>
          </p:nvSpPr>
          <p:spPr>
            <a:xfrm>
              <a:off x="4359175" y="3682700"/>
              <a:ext cx="25700" cy="25850"/>
            </a:xfrm>
            <a:custGeom>
              <a:avLst/>
              <a:gdLst/>
              <a:ahLst/>
              <a:cxnLst/>
              <a:rect l="l" t="t" r="r" b="b"/>
              <a:pathLst>
                <a:path w="1028" h="1034" extrusionOk="0">
                  <a:moveTo>
                    <a:pt x="651" y="1"/>
                  </a:moveTo>
                  <a:lnTo>
                    <a:pt x="651" y="4"/>
                  </a:lnTo>
                  <a:cubicBezTo>
                    <a:pt x="431" y="50"/>
                    <a:pt x="215" y="108"/>
                    <a:pt x="1" y="181"/>
                  </a:cubicBezTo>
                  <a:cubicBezTo>
                    <a:pt x="37" y="471"/>
                    <a:pt x="102" y="755"/>
                    <a:pt x="190" y="1033"/>
                  </a:cubicBezTo>
                  <a:cubicBezTo>
                    <a:pt x="462" y="932"/>
                    <a:pt x="743" y="859"/>
                    <a:pt x="1027" y="813"/>
                  </a:cubicBezTo>
                  <a:cubicBezTo>
                    <a:pt x="862" y="575"/>
                    <a:pt x="737" y="312"/>
                    <a:pt x="661" y="34"/>
                  </a:cubicBezTo>
                  <a:cubicBezTo>
                    <a:pt x="657" y="22"/>
                    <a:pt x="654" y="13"/>
                    <a:pt x="651" y="1"/>
                  </a:cubicBez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8" name="Google Shape;10918;p38"/>
            <p:cNvSpPr/>
            <p:nvPr/>
          </p:nvSpPr>
          <p:spPr>
            <a:xfrm>
              <a:off x="4529025" y="3470850"/>
              <a:ext cx="179175" cy="137500"/>
            </a:xfrm>
            <a:custGeom>
              <a:avLst/>
              <a:gdLst/>
              <a:ahLst/>
              <a:cxnLst/>
              <a:rect l="l" t="t" r="r" b="b"/>
              <a:pathLst>
                <a:path w="7167" h="5500" extrusionOk="0">
                  <a:moveTo>
                    <a:pt x="6662" y="1"/>
                  </a:moveTo>
                  <a:cubicBezTo>
                    <a:pt x="6660" y="1"/>
                    <a:pt x="6658" y="1"/>
                    <a:pt x="6656" y="1"/>
                  </a:cubicBezTo>
                  <a:cubicBezTo>
                    <a:pt x="6519" y="22"/>
                    <a:pt x="6455" y="725"/>
                    <a:pt x="6446" y="841"/>
                  </a:cubicBezTo>
                  <a:lnTo>
                    <a:pt x="6443" y="841"/>
                  </a:lnTo>
                  <a:cubicBezTo>
                    <a:pt x="6437" y="737"/>
                    <a:pt x="6393" y="159"/>
                    <a:pt x="6295" y="159"/>
                  </a:cubicBezTo>
                  <a:cubicBezTo>
                    <a:pt x="6292" y="159"/>
                    <a:pt x="6290" y="159"/>
                    <a:pt x="6287" y="160"/>
                  </a:cubicBezTo>
                  <a:cubicBezTo>
                    <a:pt x="6110" y="215"/>
                    <a:pt x="6134" y="731"/>
                    <a:pt x="6094" y="1202"/>
                  </a:cubicBezTo>
                  <a:cubicBezTo>
                    <a:pt x="6026" y="1121"/>
                    <a:pt x="5935" y="1033"/>
                    <a:pt x="5866" y="1033"/>
                  </a:cubicBezTo>
                  <a:cubicBezTo>
                    <a:pt x="5849" y="1033"/>
                    <a:pt x="5833" y="1039"/>
                    <a:pt x="5820" y="1052"/>
                  </a:cubicBezTo>
                  <a:cubicBezTo>
                    <a:pt x="5743" y="1122"/>
                    <a:pt x="5917" y="1422"/>
                    <a:pt x="6036" y="1608"/>
                  </a:cubicBezTo>
                  <a:cubicBezTo>
                    <a:pt x="6024" y="1657"/>
                    <a:pt x="6009" y="1709"/>
                    <a:pt x="5991" y="1754"/>
                  </a:cubicBezTo>
                  <a:cubicBezTo>
                    <a:pt x="5978" y="1782"/>
                    <a:pt x="5972" y="1809"/>
                    <a:pt x="5969" y="1840"/>
                  </a:cubicBezTo>
                  <a:cubicBezTo>
                    <a:pt x="5746" y="2478"/>
                    <a:pt x="5270" y="3444"/>
                    <a:pt x="4335" y="4055"/>
                  </a:cubicBezTo>
                  <a:cubicBezTo>
                    <a:pt x="3742" y="4441"/>
                    <a:pt x="3037" y="4635"/>
                    <a:pt x="2229" y="4635"/>
                  </a:cubicBezTo>
                  <a:cubicBezTo>
                    <a:pt x="1722" y="4635"/>
                    <a:pt x="1175" y="4559"/>
                    <a:pt x="590" y="4406"/>
                  </a:cubicBezTo>
                  <a:cubicBezTo>
                    <a:pt x="553" y="4396"/>
                    <a:pt x="515" y="4391"/>
                    <a:pt x="479" y="4391"/>
                  </a:cubicBezTo>
                  <a:cubicBezTo>
                    <a:pt x="287" y="4391"/>
                    <a:pt x="113" y="4520"/>
                    <a:pt x="61" y="4714"/>
                  </a:cubicBezTo>
                  <a:cubicBezTo>
                    <a:pt x="0" y="4947"/>
                    <a:pt x="138" y="5182"/>
                    <a:pt x="370" y="5243"/>
                  </a:cubicBezTo>
                  <a:cubicBezTo>
                    <a:pt x="1033" y="5414"/>
                    <a:pt x="1653" y="5500"/>
                    <a:pt x="2236" y="5500"/>
                  </a:cubicBezTo>
                  <a:cubicBezTo>
                    <a:pt x="3208" y="5500"/>
                    <a:pt x="4069" y="5258"/>
                    <a:pt x="4808" y="4779"/>
                  </a:cubicBezTo>
                  <a:cubicBezTo>
                    <a:pt x="6617" y="3596"/>
                    <a:pt x="6989" y="1412"/>
                    <a:pt x="7005" y="1321"/>
                  </a:cubicBezTo>
                  <a:cubicBezTo>
                    <a:pt x="7008" y="1296"/>
                    <a:pt x="7008" y="1269"/>
                    <a:pt x="7008" y="1244"/>
                  </a:cubicBezTo>
                  <a:cubicBezTo>
                    <a:pt x="7078" y="859"/>
                    <a:pt x="7167" y="233"/>
                    <a:pt x="7032" y="197"/>
                  </a:cubicBezTo>
                  <a:lnTo>
                    <a:pt x="7032" y="197"/>
                  </a:lnTo>
                  <a:lnTo>
                    <a:pt x="7035" y="200"/>
                  </a:lnTo>
                  <a:cubicBezTo>
                    <a:pt x="7028" y="198"/>
                    <a:pt x="7021" y="197"/>
                    <a:pt x="7014" y="197"/>
                  </a:cubicBezTo>
                  <a:cubicBezTo>
                    <a:pt x="6837" y="197"/>
                    <a:pt x="6797" y="820"/>
                    <a:pt x="6797" y="820"/>
                  </a:cubicBezTo>
                  <a:cubicBezTo>
                    <a:pt x="6797" y="820"/>
                    <a:pt x="6809" y="1"/>
                    <a:pt x="666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9" name="Google Shape;10919;p38"/>
            <p:cNvSpPr/>
            <p:nvPr/>
          </p:nvSpPr>
          <p:spPr>
            <a:xfrm>
              <a:off x="4545275" y="3581450"/>
              <a:ext cx="28675" cy="4900"/>
            </a:xfrm>
            <a:custGeom>
              <a:avLst/>
              <a:gdLst/>
              <a:ahLst/>
              <a:cxnLst/>
              <a:rect l="l" t="t" r="r" b="b"/>
              <a:pathLst>
                <a:path w="1147" h="196" extrusionOk="0">
                  <a:moveTo>
                    <a:pt x="1" y="0"/>
                  </a:moveTo>
                  <a:lnTo>
                    <a:pt x="1" y="0"/>
                  </a:lnTo>
                  <a:cubicBezTo>
                    <a:pt x="377" y="98"/>
                    <a:pt x="759" y="162"/>
                    <a:pt x="1146" y="196"/>
                  </a:cubicBezTo>
                  <a:cubicBezTo>
                    <a:pt x="759" y="162"/>
                    <a:pt x="377" y="95"/>
                    <a:pt x="1" y="0"/>
                  </a:cubicBezTo>
                  <a:close/>
                </a:path>
              </a:pathLst>
            </a:custGeom>
            <a:solidFill>
              <a:srgbClr val="D8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0" name="Google Shape;10920;p38"/>
            <p:cNvSpPr/>
            <p:nvPr/>
          </p:nvSpPr>
          <p:spPr>
            <a:xfrm>
              <a:off x="4543600" y="3580975"/>
              <a:ext cx="40650" cy="27450"/>
            </a:xfrm>
            <a:custGeom>
              <a:avLst/>
              <a:gdLst/>
              <a:ahLst/>
              <a:cxnLst/>
              <a:rect l="l" t="t" r="r" b="b"/>
              <a:pathLst>
                <a:path w="1626" h="1098" extrusionOk="0">
                  <a:moveTo>
                    <a:pt x="1" y="1"/>
                  </a:moveTo>
                  <a:lnTo>
                    <a:pt x="1" y="7"/>
                  </a:lnTo>
                  <a:lnTo>
                    <a:pt x="7" y="7"/>
                  </a:lnTo>
                  <a:cubicBezTo>
                    <a:pt x="5" y="5"/>
                    <a:pt x="3" y="3"/>
                    <a:pt x="1" y="1"/>
                  </a:cubicBezTo>
                  <a:close/>
                  <a:moveTo>
                    <a:pt x="7" y="7"/>
                  </a:moveTo>
                  <a:cubicBezTo>
                    <a:pt x="310" y="314"/>
                    <a:pt x="576" y="663"/>
                    <a:pt x="792" y="1040"/>
                  </a:cubicBezTo>
                  <a:cubicBezTo>
                    <a:pt x="1070" y="1076"/>
                    <a:pt x="1348" y="1095"/>
                    <a:pt x="1626" y="1098"/>
                  </a:cubicBezTo>
                  <a:cubicBezTo>
                    <a:pt x="1485" y="792"/>
                    <a:pt x="1327" y="496"/>
                    <a:pt x="1213" y="215"/>
                  </a:cubicBezTo>
                  <a:cubicBezTo>
                    <a:pt x="826" y="181"/>
                    <a:pt x="444" y="114"/>
                    <a:pt x="68" y="19"/>
                  </a:cubicBezTo>
                  <a:lnTo>
                    <a:pt x="65" y="19"/>
                  </a:lnTo>
                  <a:lnTo>
                    <a:pt x="47" y="13"/>
                  </a:lnTo>
                  <a:lnTo>
                    <a:pt x="44" y="13"/>
                  </a:lnTo>
                  <a:lnTo>
                    <a:pt x="31" y="10"/>
                  </a:lnTo>
                  <a:lnTo>
                    <a:pt x="22" y="1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1" name="Google Shape;10921;p38"/>
            <p:cNvSpPr/>
            <p:nvPr/>
          </p:nvSpPr>
          <p:spPr>
            <a:xfrm>
              <a:off x="4290300" y="3427625"/>
              <a:ext cx="151225" cy="166600"/>
            </a:xfrm>
            <a:custGeom>
              <a:avLst/>
              <a:gdLst/>
              <a:ahLst/>
              <a:cxnLst/>
              <a:rect l="l" t="t" r="r" b="b"/>
              <a:pathLst>
                <a:path w="6049" h="6664" extrusionOk="0">
                  <a:moveTo>
                    <a:pt x="858" y="1"/>
                  </a:moveTo>
                  <a:cubicBezTo>
                    <a:pt x="716" y="1"/>
                    <a:pt x="529" y="759"/>
                    <a:pt x="529" y="759"/>
                  </a:cubicBezTo>
                  <a:cubicBezTo>
                    <a:pt x="529" y="759"/>
                    <a:pt x="660" y="96"/>
                    <a:pt x="459" y="96"/>
                  </a:cubicBezTo>
                  <a:cubicBezTo>
                    <a:pt x="321" y="96"/>
                    <a:pt x="248" y="725"/>
                    <a:pt x="217" y="1116"/>
                  </a:cubicBezTo>
                  <a:cubicBezTo>
                    <a:pt x="211" y="1141"/>
                    <a:pt x="205" y="1165"/>
                    <a:pt x="202" y="1192"/>
                  </a:cubicBezTo>
                  <a:cubicBezTo>
                    <a:pt x="193" y="1284"/>
                    <a:pt x="0" y="3493"/>
                    <a:pt x="1454" y="5093"/>
                  </a:cubicBezTo>
                  <a:cubicBezTo>
                    <a:pt x="2398" y="6135"/>
                    <a:pt x="3803" y="6663"/>
                    <a:pt x="5630" y="6663"/>
                  </a:cubicBezTo>
                  <a:cubicBezTo>
                    <a:pt x="5862" y="6654"/>
                    <a:pt x="6049" y="6465"/>
                    <a:pt x="6049" y="6230"/>
                  </a:cubicBezTo>
                  <a:cubicBezTo>
                    <a:pt x="6049" y="5994"/>
                    <a:pt x="5862" y="5805"/>
                    <a:pt x="5630" y="5799"/>
                  </a:cubicBezTo>
                  <a:lnTo>
                    <a:pt x="5630" y="5796"/>
                  </a:lnTo>
                  <a:cubicBezTo>
                    <a:pt x="4063" y="5796"/>
                    <a:pt x="2875" y="5365"/>
                    <a:pt x="2099" y="4513"/>
                  </a:cubicBezTo>
                  <a:cubicBezTo>
                    <a:pt x="1344" y="3688"/>
                    <a:pt x="1131" y="2628"/>
                    <a:pt x="1073" y="1947"/>
                  </a:cubicBezTo>
                  <a:cubicBezTo>
                    <a:pt x="1079" y="1919"/>
                    <a:pt x="1079" y="1892"/>
                    <a:pt x="1073" y="1865"/>
                  </a:cubicBezTo>
                  <a:cubicBezTo>
                    <a:pt x="1066" y="1816"/>
                    <a:pt x="1063" y="1764"/>
                    <a:pt x="1066" y="1712"/>
                  </a:cubicBezTo>
                  <a:cubicBezTo>
                    <a:pt x="1228" y="1562"/>
                    <a:pt x="1473" y="1318"/>
                    <a:pt x="1415" y="1229"/>
                  </a:cubicBezTo>
                  <a:cubicBezTo>
                    <a:pt x="1400" y="1207"/>
                    <a:pt x="1378" y="1198"/>
                    <a:pt x="1351" y="1198"/>
                  </a:cubicBezTo>
                  <a:cubicBezTo>
                    <a:pt x="1285" y="1198"/>
                    <a:pt x="1190" y="1252"/>
                    <a:pt x="1112" y="1306"/>
                  </a:cubicBezTo>
                  <a:cubicBezTo>
                    <a:pt x="1195" y="841"/>
                    <a:pt x="1348" y="349"/>
                    <a:pt x="1192" y="249"/>
                  </a:cubicBezTo>
                  <a:cubicBezTo>
                    <a:pt x="1187" y="246"/>
                    <a:pt x="1183" y="245"/>
                    <a:pt x="1178" y="245"/>
                  </a:cubicBezTo>
                  <a:cubicBezTo>
                    <a:pt x="1082" y="245"/>
                    <a:pt x="900" y="773"/>
                    <a:pt x="868" y="872"/>
                  </a:cubicBezTo>
                  <a:lnTo>
                    <a:pt x="865" y="872"/>
                  </a:lnTo>
                  <a:cubicBezTo>
                    <a:pt x="886" y="753"/>
                    <a:pt x="1002" y="56"/>
                    <a:pt x="874" y="4"/>
                  </a:cubicBezTo>
                  <a:cubicBezTo>
                    <a:pt x="869" y="2"/>
                    <a:pt x="864" y="1"/>
                    <a:pt x="858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2" name="Google Shape;10922;p38"/>
            <p:cNvSpPr/>
            <p:nvPr/>
          </p:nvSpPr>
          <p:spPr>
            <a:xfrm>
              <a:off x="4391325" y="3568000"/>
              <a:ext cx="32950" cy="4375"/>
            </a:xfrm>
            <a:custGeom>
              <a:avLst/>
              <a:gdLst/>
              <a:ahLst/>
              <a:cxnLst/>
              <a:rect l="l" t="t" r="r" b="b"/>
              <a:pathLst>
                <a:path w="1318" h="175" extrusionOk="0">
                  <a:moveTo>
                    <a:pt x="1" y="1"/>
                  </a:moveTo>
                  <a:lnTo>
                    <a:pt x="1" y="1"/>
                  </a:lnTo>
                  <a:cubicBezTo>
                    <a:pt x="431" y="105"/>
                    <a:pt x="874" y="163"/>
                    <a:pt x="1317" y="175"/>
                  </a:cubicBezTo>
                  <a:lnTo>
                    <a:pt x="1317" y="175"/>
                  </a:lnTo>
                  <a:cubicBezTo>
                    <a:pt x="874" y="163"/>
                    <a:pt x="431" y="105"/>
                    <a:pt x="1" y="1"/>
                  </a:cubicBezTo>
                </a:path>
              </a:pathLst>
            </a:custGeom>
            <a:solidFill>
              <a:srgbClr val="D8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3" name="Google Shape;10923;p38"/>
            <p:cNvSpPr/>
            <p:nvPr/>
          </p:nvSpPr>
          <p:spPr>
            <a:xfrm>
              <a:off x="4380175" y="3568000"/>
              <a:ext cx="44100" cy="23925"/>
            </a:xfrm>
            <a:custGeom>
              <a:avLst/>
              <a:gdLst/>
              <a:ahLst/>
              <a:cxnLst/>
              <a:rect l="l" t="t" r="r" b="b"/>
              <a:pathLst>
                <a:path w="1764" h="957" extrusionOk="0">
                  <a:moveTo>
                    <a:pt x="447" y="1"/>
                  </a:moveTo>
                  <a:cubicBezTo>
                    <a:pt x="257" y="236"/>
                    <a:pt x="108" y="496"/>
                    <a:pt x="1" y="777"/>
                  </a:cubicBezTo>
                  <a:cubicBezTo>
                    <a:pt x="270" y="853"/>
                    <a:pt x="545" y="914"/>
                    <a:pt x="819" y="957"/>
                  </a:cubicBezTo>
                  <a:cubicBezTo>
                    <a:pt x="1107" y="664"/>
                    <a:pt x="1424" y="404"/>
                    <a:pt x="1763" y="175"/>
                  </a:cubicBezTo>
                  <a:cubicBezTo>
                    <a:pt x="1320" y="163"/>
                    <a:pt x="877" y="105"/>
                    <a:pt x="447" y="1"/>
                  </a:cubicBez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4" name="Google Shape;10924;p38"/>
            <p:cNvSpPr/>
            <p:nvPr/>
          </p:nvSpPr>
          <p:spPr>
            <a:xfrm>
              <a:off x="4352300" y="3559225"/>
              <a:ext cx="230575" cy="180400"/>
            </a:xfrm>
            <a:custGeom>
              <a:avLst/>
              <a:gdLst/>
              <a:ahLst/>
              <a:cxnLst/>
              <a:rect l="l" t="t" r="r" b="b"/>
              <a:pathLst>
                <a:path w="9223" h="7216" extrusionOk="0">
                  <a:moveTo>
                    <a:pt x="3819" y="0"/>
                  </a:moveTo>
                  <a:cubicBezTo>
                    <a:pt x="3819" y="0"/>
                    <a:pt x="1" y="1586"/>
                    <a:pt x="936" y="4973"/>
                  </a:cubicBezTo>
                  <a:cubicBezTo>
                    <a:pt x="1364" y="6526"/>
                    <a:pt x="3080" y="7216"/>
                    <a:pt x="4828" y="7216"/>
                  </a:cubicBezTo>
                  <a:cubicBezTo>
                    <a:pt x="6893" y="7216"/>
                    <a:pt x="9002" y="6253"/>
                    <a:pt x="9079" y="4613"/>
                  </a:cubicBezTo>
                  <a:cubicBezTo>
                    <a:pt x="9223" y="1586"/>
                    <a:pt x="6846" y="217"/>
                    <a:pt x="6846" y="217"/>
                  </a:cubicBezTo>
                  <a:lnTo>
                    <a:pt x="3819" y="0"/>
                  </a:ln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5" name="Google Shape;10925;p38"/>
            <p:cNvSpPr/>
            <p:nvPr/>
          </p:nvSpPr>
          <p:spPr>
            <a:xfrm>
              <a:off x="4405925" y="3559225"/>
              <a:ext cx="138700" cy="34775"/>
            </a:xfrm>
            <a:custGeom>
              <a:avLst/>
              <a:gdLst/>
              <a:ahLst/>
              <a:cxnLst/>
              <a:rect l="l" t="t" r="r" b="b"/>
              <a:pathLst>
                <a:path w="5548" h="1391" extrusionOk="0">
                  <a:moveTo>
                    <a:pt x="1674" y="0"/>
                  </a:moveTo>
                  <a:cubicBezTo>
                    <a:pt x="1060" y="278"/>
                    <a:pt x="495" y="654"/>
                    <a:pt x="0" y="1109"/>
                  </a:cubicBezTo>
                  <a:cubicBezTo>
                    <a:pt x="1210" y="1314"/>
                    <a:pt x="2181" y="1390"/>
                    <a:pt x="2954" y="1390"/>
                  </a:cubicBezTo>
                  <a:cubicBezTo>
                    <a:pt x="4469" y="1390"/>
                    <a:pt x="5224" y="1097"/>
                    <a:pt x="5547" y="914"/>
                  </a:cubicBezTo>
                  <a:cubicBezTo>
                    <a:pt x="5092" y="443"/>
                    <a:pt x="4701" y="217"/>
                    <a:pt x="4701" y="217"/>
                  </a:cubicBezTo>
                  <a:lnTo>
                    <a:pt x="1674" y="3"/>
                  </a:lnTo>
                  <a:lnTo>
                    <a:pt x="1674" y="0"/>
                  </a:ln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6" name="Google Shape;10926;p38"/>
            <p:cNvSpPr/>
            <p:nvPr/>
          </p:nvSpPr>
          <p:spPr>
            <a:xfrm>
              <a:off x="4308450" y="3140100"/>
              <a:ext cx="409375" cy="438300"/>
            </a:xfrm>
            <a:custGeom>
              <a:avLst/>
              <a:gdLst/>
              <a:ahLst/>
              <a:cxnLst/>
              <a:rect l="l" t="t" r="r" b="b"/>
              <a:pathLst>
                <a:path w="16375" h="17532" extrusionOk="0">
                  <a:moveTo>
                    <a:pt x="5522" y="0"/>
                  </a:moveTo>
                  <a:cubicBezTo>
                    <a:pt x="5411" y="0"/>
                    <a:pt x="5297" y="10"/>
                    <a:pt x="5179" y="32"/>
                  </a:cubicBezTo>
                  <a:cubicBezTo>
                    <a:pt x="1994" y="611"/>
                    <a:pt x="3689" y="3221"/>
                    <a:pt x="5755" y="4670"/>
                  </a:cubicBezTo>
                  <a:lnTo>
                    <a:pt x="5755" y="4670"/>
                  </a:lnTo>
                  <a:cubicBezTo>
                    <a:pt x="5000" y="4263"/>
                    <a:pt x="3976" y="3798"/>
                    <a:pt x="3235" y="3798"/>
                  </a:cubicBezTo>
                  <a:cubicBezTo>
                    <a:pt x="2811" y="3798"/>
                    <a:pt x="2479" y="3951"/>
                    <a:pt x="2344" y="4354"/>
                  </a:cubicBezTo>
                  <a:cubicBezTo>
                    <a:pt x="1683" y="6338"/>
                    <a:pt x="3286" y="6219"/>
                    <a:pt x="5113" y="6259"/>
                  </a:cubicBezTo>
                  <a:lnTo>
                    <a:pt x="5113" y="6259"/>
                  </a:lnTo>
                  <a:cubicBezTo>
                    <a:pt x="4121" y="6673"/>
                    <a:pt x="1" y="8727"/>
                    <a:pt x="1529" y="13769"/>
                  </a:cubicBezTo>
                  <a:cubicBezTo>
                    <a:pt x="2354" y="16499"/>
                    <a:pt x="5236" y="17531"/>
                    <a:pt x="7942" y="17531"/>
                  </a:cubicBezTo>
                  <a:cubicBezTo>
                    <a:pt x="10113" y="17531"/>
                    <a:pt x="12171" y="16867"/>
                    <a:pt x="12962" y="15883"/>
                  </a:cubicBezTo>
                  <a:cubicBezTo>
                    <a:pt x="14740" y="13674"/>
                    <a:pt x="16375" y="8774"/>
                    <a:pt x="10225" y="5460"/>
                  </a:cubicBezTo>
                  <a:cubicBezTo>
                    <a:pt x="10225" y="5460"/>
                    <a:pt x="11472" y="2289"/>
                    <a:pt x="9841" y="2097"/>
                  </a:cubicBezTo>
                  <a:cubicBezTo>
                    <a:pt x="9774" y="2089"/>
                    <a:pt x="9712" y="2085"/>
                    <a:pt x="9652" y="2085"/>
                  </a:cubicBezTo>
                  <a:cubicBezTo>
                    <a:pt x="8483" y="2085"/>
                    <a:pt x="8571" y="3534"/>
                    <a:pt x="8711" y="4346"/>
                  </a:cubicBezTo>
                  <a:lnTo>
                    <a:pt x="8711" y="4346"/>
                  </a:lnTo>
                  <a:cubicBezTo>
                    <a:pt x="8401" y="3078"/>
                    <a:pt x="7449" y="0"/>
                    <a:pt x="552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7" name="Google Shape;10927;p38"/>
            <p:cNvSpPr/>
            <p:nvPr/>
          </p:nvSpPr>
          <p:spPr>
            <a:xfrm>
              <a:off x="4408525" y="3384200"/>
              <a:ext cx="27500" cy="27000"/>
            </a:xfrm>
            <a:custGeom>
              <a:avLst/>
              <a:gdLst/>
              <a:ahLst/>
              <a:cxnLst/>
              <a:rect l="l" t="t" r="r" b="b"/>
              <a:pathLst>
                <a:path w="1100" h="1080" extrusionOk="0">
                  <a:moveTo>
                    <a:pt x="653" y="0"/>
                  </a:moveTo>
                  <a:cubicBezTo>
                    <a:pt x="577" y="0"/>
                    <a:pt x="492" y="16"/>
                    <a:pt x="400" y="49"/>
                  </a:cubicBezTo>
                  <a:cubicBezTo>
                    <a:pt x="315" y="76"/>
                    <a:pt x="235" y="122"/>
                    <a:pt x="168" y="180"/>
                  </a:cubicBezTo>
                  <a:cubicBezTo>
                    <a:pt x="113" y="229"/>
                    <a:pt x="67" y="290"/>
                    <a:pt x="40" y="357"/>
                  </a:cubicBezTo>
                  <a:cubicBezTo>
                    <a:pt x="12" y="422"/>
                    <a:pt x="0" y="492"/>
                    <a:pt x="0" y="562"/>
                  </a:cubicBezTo>
                  <a:cubicBezTo>
                    <a:pt x="3" y="629"/>
                    <a:pt x="15" y="700"/>
                    <a:pt x="40" y="764"/>
                  </a:cubicBezTo>
                  <a:cubicBezTo>
                    <a:pt x="61" y="834"/>
                    <a:pt x="98" y="898"/>
                    <a:pt x="147" y="953"/>
                  </a:cubicBezTo>
                  <a:cubicBezTo>
                    <a:pt x="186" y="996"/>
                    <a:pt x="235" y="1033"/>
                    <a:pt x="293" y="1054"/>
                  </a:cubicBezTo>
                  <a:cubicBezTo>
                    <a:pt x="342" y="1072"/>
                    <a:pt x="393" y="1079"/>
                    <a:pt x="446" y="1079"/>
                  </a:cubicBezTo>
                  <a:cubicBezTo>
                    <a:pt x="456" y="1079"/>
                    <a:pt x="466" y="1079"/>
                    <a:pt x="477" y="1078"/>
                  </a:cubicBezTo>
                  <a:cubicBezTo>
                    <a:pt x="547" y="1072"/>
                    <a:pt x="617" y="1057"/>
                    <a:pt x="684" y="1033"/>
                  </a:cubicBezTo>
                  <a:cubicBezTo>
                    <a:pt x="764" y="1008"/>
                    <a:pt x="840" y="968"/>
                    <a:pt x="907" y="916"/>
                  </a:cubicBezTo>
                  <a:cubicBezTo>
                    <a:pt x="956" y="874"/>
                    <a:pt x="999" y="825"/>
                    <a:pt x="1033" y="770"/>
                  </a:cubicBezTo>
                  <a:cubicBezTo>
                    <a:pt x="1060" y="724"/>
                    <a:pt x="1078" y="672"/>
                    <a:pt x="1088" y="617"/>
                  </a:cubicBezTo>
                  <a:cubicBezTo>
                    <a:pt x="1097" y="571"/>
                    <a:pt x="1100" y="525"/>
                    <a:pt x="1097" y="480"/>
                  </a:cubicBezTo>
                  <a:cubicBezTo>
                    <a:pt x="1094" y="443"/>
                    <a:pt x="1091" y="406"/>
                    <a:pt x="1081" y="370"/>
                  </a:cubicBezTo>
                  <a:cubicBezTo>
                    <a:pt x="1072" y="342"/>
                    <a:pt x="1066" y="321"/>
                    <a:pt x="1063" y="315"/>
                  </a:cubicBezTo>
                  <a:cubicBezTo>
                    <a:pt x="1014" y="171"/>
                    <a:pt x="932" y="76"/>
                    <a:pt x="819" y="31"/>
                  </a:cubicBezTo>
                  <a:cubicBezTo>
                    <a:pt x="769" y="10"/>
                    <a:pt x="714" y="0"/>
                    <a:pt x="653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8" name="Google Shape;10928;p38"/>
            <p:cNvSpPr/>
            <p:nvPr/>
          </p:nvSpPr>
          <p:spPr>
            <a:xfrm>
              <a:off x="4371625" y="3416525"/>
              <a:ext cx="63100" cy="25975"/>
            </a:xfrm>
            <a:custGeom>
              <a:avLst/>
              <a:gdLst/>
              <a:ahLst/>
              <a:cxnLst/>
              <a:rect l="l" t="t" r="r" b="b"/>
              <a:pathLst>
                <a:path w="2524" h="1039" extrusionOk="0">
                  <a:moveTo>
                    <a:pt x="1056" y="1"/>
                  </a:moveTo>
                  <a:cubicBezTo>
                    <a:pt x="958" y="1"/>
                    <a:pt x="859" y="5"/>
                    <a:pt x="761" y="14"/>
                  </a:cubicBezTo>
                  <a:cubicBezTo>
                    <a:pt x="618" y="27"/>
                    <a:pt x="480" y="57"/>
                    <a:pt x="346" y="106"/>
                  </a:cubicBezTo>
                  <a:cubicBezTo>
                    <a:pt x="254" y="137"/>
                    <a:pt x="169" y="192"/>
                    <a:pt x="101" y="265"/>
                  </a:cubicBezTo>
                  <a:cubicBezTo>
                    <a:pt x="50" y="317"/>
                    <a:pt x="19" y="387"/>
                    <a:pt x="10" y="460"/>
                  </a:cubicBezTo>
                  <a:cubicBezTo>
                    <a:pt x="1" y="540"/>
                    <a:pt x="25" y="619"/>
                    <a:pt x="77" y="680"/>
                  </a:cubicBezTo>
                  <a:cubicBezTo>
                    <a:pt x="141" y="751"/>
                    <a:pt x="218" y="806"/>
                    <a:pt x="303" y="842"/>
                  </a:cubicBezTo>
                  <a:cubicBezTo>
                    <a:pt x="419" y="894"/>
                    <a:pt x="538" y="934"/>
                    <a:pt x="660" y="958"/>
                  </a:cubicBezTo>
                  <a:cubicBezTo>
                    <a:pt x="816" y="989"/>
                    <a:pt x="975" y="1013"/>
                    <a:pt x="1134" y="1022"/>
                  </a:cubicBezTo>
                  <a:cubicBezTo>
                    <a:pt x="1246" y="1033"/>
                    <a:pt x="1356" y="1039"/>
                    <a:pt x="1467" y="1039"/>
                  </a:cubicBezTo>
                  <a:cubicBezTo>
                    <a:pt x="1541" y="1039"/>
                    <a:pt x="1615" y="1037"/>
                    <a:pt x="1690" y="1032"/>
                  </a:cubicBezTo>
                  <a:cubicBezTo>
                    <a:pt x="1818" y="1022"/>
                    <a:pt x="1950" y="1001"/>
                    <a:pt x="2075" y="968"/>
                  </a:cubicBezTo>
                  <a:cubicBezTo>
                    <a:pt x="2160" y="946"/>
                    <a:pt x="2240" y="909"/>
                    <a:pt x="2313" y="861"/>
                  </a:cubicBezTo>
                  <a:cubicBezTo>
                    <a:pt x="2365" y="827"/>
                    <a:pt x="2408" y="787"/>
                    <a:pt x="2444" y="741"/>
                  </a:cubicBezTo>
                  <a:cubicBezTo>
                    <a:pt x="2472" y="711"/>
                    <a:pt x="2490" y="677"/>
                    <a:pt x="2499" y="641"/>
                  </a:cubicBezTo>
                  <a:cubicBezTo>
                    <a:pt x="2505" y="619"/>
                    <a:pt x="2509" y="601"/>
                    <a:pt x="2512" y="583"/>
                  </a:cubicBezTo>
                  <a:cubicBezTo>
                    <a:pt x="2524" y="430"/>
                    <a:pt x="2432" y="305"/>
                    <a:pt x="2237" y="207"/>
                  </a:cubicBezTo>
                  <a:cubicBezTo>
                    <a:pt x="2038" y="112"/>
                    <a:pt x="1745" y="45"/>
                    <a:pt x="1351" y="14"/>
                  </a:cubicBezTo>
                  <a:cubicBezTo>
                    <a:pt x="1253" y="5"/>
                    <a:pt x="1155" y="1"/>
                    <a:pt x="105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9" name="Google Shape;10929;p38"/>
            <p:cNvSpPr/>
            <p:nvPr/>
          </p:nvSpPr>
          <p:spPr>
            <a:xfrm>
              <a:off x="4548275" y="3425550"/>
              <a:ext cx="63025" cy="25975"/>
            </a:xfrm>
            <a:custGeom>
              <a:avLst/>
              <a:gdLst/>
              <a:ahLst/>
              <a:cxnLst/>
              <a:rect l="l" t="t" r="r" b="b"/>
              <a:pathLst>
                <a:path w="2521" h="1039" extrusionOk="0">
                  <a:moveTo>
                    <a:pt x="1044" y="1"/>
                  </a:moveTo>
                  <a:cubicBezTo>
                    <a:pt x="949" y="1"/>
                    <a:pt x="853" y="5"/>
                    <a:pt x="758" y="14"/>
                  </a:cubicBezTo>
                  <a:cubicBezTo>
                    <a:pt x="617" y="26"/>
                    <a:pt x="477" y="57"/>
                    <a:pt x="345" y="106"/>
                  </a:cubicBezTo>
                  <a:cubicBezTo>
                    <a:pt x="251" y="136"/>
                    <a:pt x="168" y="191"/>
                    <a:pt x="98" y="261"/>
                  </a:cubicBezTo>
                  <a:cubicBezTo>
                    <a:pt x="49" y="316"/>
                    <a:pt x="15" y="387"/>
                    <a:pt x="9" y="460"/>
                  </a:cubicBezTo>
                  <a:cubicBezTo>
                    <a:pt x="0" y="539"/>
                    <a:pt x="25" y="619"/>
                    <a:pt x="76" y="680"/>
                  </a:cubicBezTo>
                  <a:cubicBezTo>
                    <a:pt x="138" y="750"/>
                    <a:pt x="214" y="805"/>
                    <a:pt x="303" y="842"/>
                  </a:cubicBezTo>
                  <a:cubicBezTo>
                    <a:pt x="416" y="894"/>
                    <a:pt x="538" y="933"/>
                    <a:pt x="660" y="958"/>
                  </a:cubicBezTo>
                  <a:cubicBezTo>
                    <a:pt x="816" y="988"/>
                    <a:pt x="975" y="1013"/>
                    <a:pt x="1133" y="1025"/>
                  </a:cubicBezTo>
                  <a:cubicBezTo>
                    <a:pt x="1240" y="1034"/>
                    <a:pt x="1348" y="1039"/>
                    <a:pt x="1456" y="1039"/>
                  </a:cubicBezTo>
                  <a:cubicBezTo>
                    <a:pt x="1534" y="1039"/>
                    <a:pt x="1612" y="1036"/>
                    <a:pt x="1689" y="1031"/>
                  </a:cubicBezTo>
                  <a:cubicBezTo>
                    <a:pt x="1818" y="1022"/>
                    <a:pt x="1946" y="1001"/>
                    <a:pt x="2071" y="967"/>
                  </a:cubicBezTo>
                  <a:cubicBezTo>
                    <a:pt x="2157" y="946"/>
                    <a:pt x="2236" y="909"/>
                    <a:pt x="2309" y="860"/>
                  </a:cubicBezTo>
                  <a:cubicBezTo>
                    <a:pt x="2361" y="826"/>
                    <a:pt x="2404" y="787"/>
                    <a:pt x="2441" y="741"/>
                  </a:cubicBezTo>
                  <a:cubicBezTo>
                    <a:pt x="2468" y="710"/>
                    <a:pt x="2487" y="677"/>
                    <a:pt x="2496" y="640"/>
                  </a:cubicBezTo>
                  <a:cubicBezTo>
                    <a:pt x="2502" y="619"/>
                    <a:pt x="2505" y="600"/>
                    <a:pt x="2508" y="582"/>
                  </a:cubicBezTo>
                  <a:cubicBezTo>
                    <a:pt x="2520" y="432"/>
                    <a:pt x="2429" y="307"/>
                    <a:pt x="2233" y="209"/>
                  </a:cubicBezTo>
                  <a:cubicBezTo>
                    <a:pt x="2038" y="112"/>
                    <a:pt x="1744" y="48"/>
                    <a:pt x="1350" y="17"/>
                  </a:cubicBezTo>
                  <a:cubicBezTo>
                    <a:pt x="1249" y="6"/>
                    <a:pt x="1146" y="1"/>
                    <a:pt x="1044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38"/>
            <p:cNvSpPr/>
            <p:nvPr/>
          </p:nvSpPr>
          <p:spPr>
            <a:xfrm>
              <a:off x="4546575" y="3384250"/>
              <a:ext cx="28975" cy="26900"/>
            </a:xfrm>
            <a:custGeom>
              <a:avLst/>
              <a:gdLst/>
              <a:ahLst/>
              <a:cxnLst/>
              <a:rect l="l" t="t" r="r" b="b"/>
              <a:pathLst>
                <a:path w="1159" h="1076" extrusionOk="0">
                  <a:moveTo>
                    <a:pt x="551" y="1"/>
                  </a:moveTo>
                  <a:cubicBezTo>
                    <a:pt x="545" y="1"/>
                    <a:pt x="539" y="1"/>
                    <a:pt x="532" y="1"/>
                  </a:cubicBezTo>
                  <a:cubicBezTo>
                    <a:pt x="462" y="1"/>
                    <a:pt x="395" y="19"/>
                    <a:pt x="331" y="50"/>
                  </a:cubicBezTo>
                  <a:cubicBezTo>
                    <a:pt x="270" y="77"/>
                    <a:pt x="212" y="117"/>
                    <a:pt x="163" y="166"/>
                  </a:cubicBezTo>
                  <a:cubicBezTo>
                    <a:pt x="108" y="215"/>
                    <a:pt x="65" y="273"/>
                    <a:pt x="35" y="340"/>
                  </a:cubicBezTo>
                  <a:cubicBezTo>
                    <a:pt x="10" y="395"/>
                    <a:pt x="1" y="456"/>
                    <a:pt x="4" y="517"/>
                  </a:cubicBezTo>
                  <a:cubicBezTo>
                    <a:pt x="10" y="578"/>
                    <a:pt x="25" y="640"/>
                    <a:pt x="56" y="695"/>
                  </a:cubicBezTo>
                  <a:cubicBezTo>
                    <a:pt x="90" y="756"/>
                    <a:pt x="132" y="814"/>
                    <a:pt x="184" y="866"/>
                  </a:cubicBezTo>
                  <a:cubicBezTo>
                    <a:pt x="239" y="927"/>
                    <a:pt x="306" y="979"/>
                    <a:pt x="383" y="1018"/>
                  </a:cubicBezTo>
                  <a:cubicBezTo>
                    <a:pt x="441" y="1049"/>
                    <a:pt x="502" y="1067"/>
                    <a:pt x="566" y="1073"/>
                  </a:cubicBezTo>
                  <a:cubicBezTo>
                    <a:pt x="581" y="1075"/>
                    <a:pt x="596" y="1076"/>
                    <a:pt x="610" y="1076"/>
                  </a:cubicBezTo>
                  <a:cubicBezTo>
                    <a:pt x="650" y="1076"/>
                    <a:pt x="691" y="1070"/>
                    <a:pt x="731" y="1061"/>
                  </a:cubicBezTo>
                  <a:cubicBezTo>
                    <a:pt x="774" y="1049"/>
                    <a:pt x="820" y="1031"/>
                    <a:pt x="859" y="1009"/>
                  </a:cubicBezTo>
                  <a:cubicBezTo>
                    <a:pt x="893" y="994"/>
                    <a:pt x="923" y="972"/>
                    <a:pt x="951" y="951"/>
                  </a:cubicBezTo>
                  <a:cubicBezTo>
                    <a:pt x="975" y="930"/>
                    <a:pt x="991" y="918"/>
                    <a:pt x="994" y="914"/>
                  </a:cubicBezTo>
                  <a:cubicBezTo>
                    <a:pt x="1104" y="808"/>
                    <a:pt x="1159" y="698"/>
                    <a:pt x="1153" y="575"/>
                  </a:cubicBezTo>
                  <a:cubicBezTo>
                    <a:pt x="1146" y="453"/>
                    <a:pt x="1082" y="328"/>
                    <a:pt x="963" y="203"/>
                  </a:cubicBezTo>
                  <a:cubicBezTo>
                    <a:pt x="902" y="136"/>
                    <a:pt x="829" y="81"/>
                    <a:pt x="746" y="44"/>
                  </a:cubicBezTo>
                  <a:cubicBezTo>
                    <a:pt x="685" y="16"/>
                    <a:pt x="618" y="1"/>
                    <a:pt x="551" y="1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38"/>
            <p:cNvSpPr/>
            <p:nvPr/>
          </p:nvSpPr>
          <p:spPr>
            <a:xfrm>
              <a:off x="4466550" y="3418925"/>
              <a:ext cx="50800" cy="38075"/>
            </a:xfrm>
            <a:custGeom>
              <a:avLst/>
              <a:gdLst/>
              <a:ahLst/>
              <a:cxnLst/>
              <a:rect l="l" t="t" r="r" b="b"/>
              <a:pathLst>
                <a:path w="2032" h="1523" extrusionOk="0">
                  <a:moveTo>
                    <a:pt x="224" y="1"/>
                  </a:moveTo>
                  <a:cubicBezTo>
                    <a:pt x="195" y="1"/>
                    <a:pt x="165" y="18"/>
                    <a:pt x="156" y="56"/>
                  </a:cubicBezTo>
                  <a:cubicBezTo>
                    <a:pt x="150" y="83"/>
                    <a:pt x="1" y="737"/>
                    <a:pt x="291" y="1168"/>
                  </a:cubicBezTo>
                  <a:cubicBezTo>
                    <a:pt x="416" y="1357"/>
                    <a:pt x="612" y="1473"/>
                    <a:pt x="862" y="1510"/>
                  </a:cubicBezTo>
                  <a:cubicBezTo>
                    <a:pt x="911" y="1519"/>
                    <a:pt x="960" y="1522"/>
                    <a:pt x="1009" y="1522"/>
                  </a:cubicBezTo>
                  <a:cubicBezTo>
                    <a:pt x="1013" y="1522"/>
                    <a:pt x="1017" y="1522"/>
                    <a:pt x="1022" y="1522"/>
                  </a:cubicBezTo>
                  <a:cubicBezTo>
                    <a:pt x="1191" y="1522"/>
                    <a:pt x="1360" y="1464"/>
                    <a:pt x="1494" y="1360"/>
                  </a:cubicBezTo>
                  <a:cubicBezTo>
                    <a:pt x="1940" y="1015"/>
                    <a:pt x="2026" y="254"/>
                    <a:pt x="2029" y="224"/>
                  </a:cubicBezTo>
                  <a:cubicBezTo>
                    <a:pt x="2032" y="184"/>
                    <a:pt x="2004" y="148"/>
                    <a:pt x="1965" y="145"/>
                  </a:cubicBezTo>
                  <a:cubicBezTo>
                    <a:pt x="1961" y="144"/>
                    <a:pt x="1958" y="144"/>
                    <a:pt x="1955" y="144"/>
                  </a:cubicBezTo>
                  <a:cubicBezTo>
                    <a:pt x="1919" y="144"/>
                    <a:pt x="1888" y="172"/>
                    <a:pt x="1885" y="209"/>
                  </a:cubicBezTo>
                  <a:cubicBezTo>
                    <a:pt x="1885" y="215"/>
                    <a:pt x="1803" y="939"/>
                    <a:pt x="1406" y="1244"/>
                  </a:cubicBezTo>
                  <a:cubicBezTo>
                    <a:pt x="1291" y="1333"/>
                    <a:pt x="1149" y="1380"/>
                    <a:pt x="1005" y="1380"/>
                  </a:cubicBezTo>
                  <a:cubicBezTo>
                    <a:pt x="966" y="1380"/>
                    <a:pt x="926" y="1377"/>
                    <a:pt x="886" y="1369"/>
                  </a:cubicBezTo>
                  <a:cubicBezTo>
                    <a:pt x="676" y="1336"/>
                    <a:pt x="517" y="1241"/>
                    <a:pt x="410" y="1088"/>
                  </a:cubicBezTo>
                  <a:cubicBezTo>
                    <a:pt x="156" y="710"/>
                    <a:pt x="297" y="96"/>
                    <a:pt x="297" y="86"/>
                  </a:cubicBezTo>
                  <a:cubicBezTo>
                    <a:pt x="308" y="33"/>
                    <a:pt x="266" y="1"/>
                    <a:pt x="224" y="1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2" name="Google Shape;10932;p38"/>
            <p:cNvSpPr/>
            <p:nvPr/>
          </p:nvSpPr>
          <p:spPr>
            <a:xfrm>
              <a:off x="4561475" y="3190900"/>
              <a:ext cx="181250" cy="106950"/>
            </a:xfrm>
            <a:custGeom>
              <a:avLst/>
              <a:gdLst/>
              <a:ahLst/>
              <a:cxnLst/>
              <a:rect l="l" t="t" r="r" b="b"/>
              <a:pathLst>
                <a:path w="7250" h="4278" extrusionOk="0">
                  <a:moveTo>
                    <a:pt x="3077" y="1"/>
                  </a:moveTo>
                  <a:cubicBezTo>
                    <a:pt x="2821" y="1"/>
                    <a:pt x="2490" y="88"/>
                    <a:pt x="2062" y="309"/>
                  </a:cubicBezTo>
                  <a:cubicBezTo>
                    <a:pt x="1" y="1375"/>
                    <a:pt x="2979" y="4277"/>
                    <a:pt x="2979" y="4277"/>
                  </a:cubicBezTo>
                  <a:cubicBezTo>
                    <a:pt x="2979" y="4277"/>
                    <a:pt x="7249" y="3211"/>
                    <a:pt x="6480" y="1409"/>
                  </a:cubicBezTo>
                  <a:cubicBezTo>
                    <a:pt x="6212" y="780"/>
                    <a:pt x="5822" y="575"/>
                    <a:pt x="5428" y="575"/>
                  </a:cubicBezTo>
                  <a:cubicBezTo>
                    <a:pt x="4696" y="575"/>
                    <a:pt x="3950" y="1284"/>
                    <a:pt x="3950" y="1284"/>
                  </a:cubicBezTo>
                  <a:cubicBezTo>
                    <a:pt x="3950" y="1284"/>
                    <a:pt x="4060" y="1"/>
                    <a:pt x="3077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3" name="Google Shape;10933;p38"/>
          <p:cNvGrpSpPr/>
          <p:nvPr/>
        </p:nvGrpSpPr>
        <p:grpSpPr>
          <a:xfrm>
            <a:off x="6819812" y="483282"/>
            <a:ext cx="874634" cy="1019412"/>
            <a:chOff x="6819812" y="483282"/>
            <a:chExt cx="874634" cy="1019412"/>
          </a:xfrm>
        </p:grpSpPr>
        <p:sp>
          <p:nvSpPr>
            <p:cNvPr id="10934" name="Google Shape;10934;p38"/>
            <p:cNvSpPr/>
            <p:nvPr/>
          </p:nvSpPr>
          <p:spPr>
            <a:xfrm>
              <a:off x="6820282" y="539996"/>
              <a:ext cx="874163" cy="962699"/>
            </a:xfrm>
            <a:custGeom>
              <a:avLst/>
              <a:gdLst/>
              <a:ahLst/>
              <a:cxnLst/>
              <a:rect l="l" t="t" r="r" b="b"/>
              <a:pathLst>
                <a:path w="16716" h="18409" extrusionOk="0">
                  <a:moveTo>
                    <a:pt x="9724" y="835"/>
                  </a:moveTo>
                  <a:lnTo>
                    <a:pt x="13380" y="1965"/>
                  </a:lnTo>
                  <a:lnTo>
                    <a:pt x="12619" y="4406"/>
                  </a:lnTo>
                  <a:lnTo>
                    <a:pt x="12812" y="4543"/>
                  </a:lnTo>
                  <a:cubicBezTo>
                    <a:pt x="13316" y="4907"/>
                    <a:pt x="13774" y="5325"/>
                    <a:pt x="14183" y="5792"/>
                  </a:cubicBezTo>
                  <a:cubicBezTo>
                    <a:pt x="15051" y="6788"/>
                    <a:pt x="15601" y="7928"/>
                    <a:pt x="15821" y="9171"/>
                  </a:cubicBezTo>
                  <a:cubicBezTo>
                    <a:pt x="16044" y="10429"/>
                    <a:pt x="15909" y="11682"/>
                    <a:pt x="15433" y="12895"/>
                  </a:cubicBezTo>
                  <a:cubicBezTo>
                    <a:pt x="14953" y="14107"/>
                    <a:pt x="14177" y="15179"/>
                    <a:pt x="13172" y="16013"/>
                  </a:cubicBezTo>
                  <a:cubicBezTo>
                    <a:pt x="12173" y="16853"/>
                    <a:pt x="10973" y="17412"/>
                    <a:pt x="9687" y="17635"/>
                  </a:cubicBezTo>
                  <a:cubicBezTo>
                    <a:pt x="9270" y="17710"/>
                    <a:pt x="8850" y="17747"/>
                    <a:pt x="8430" y="17747"/>
                  </a:cubicBezTo>
                  <a:cubicBezTo>
                    <a:pt x="7574" y="17747"/>
                    <a:pt x="6723" y="17593"/>
                    <a:pt x="5917" y="17290"/>
                  </a:cubicBezTo>
                  <a:cubicBezTo>
                    <a:pt x="4711" y="16844"/>
                    <a:pt x="3639" y="16102"/>
                    <a:pt x="2802" y="15128"/>
                  </a:cubicBezTo>
                  <a:cubicBezTo>
                    <a:pt x="2625" y="14926"/>
                    <a:pt x="2463" y="14715"/>
                    <a:pt x="2313" y="14495"/>
                  </a:cubicBezTo>
                  <a:lnTo>
                    <a:pt x="2099" y="14184"/>
                  </a:lnTo>
                  <a:lnTo>
                    <a:pt x="1818" y="14440"/>
                  </a:lnTo>
                  <a:cubicBezTo>
                    <a:pt x="1552" y="14679"/>
                    <a:pt x="1100" y="14984"/>
                    <a:pt x="768" y="14984"/>
                  </a:cubicBezTo>
                  <a:cubicBezTo>
                    <a:pt x="765" y="14984"/>
                    <a:pt x="761" y="14984"/>
                    <a:pt x="758" y="14984"/>
                  </a:cubicBezTo>
                  <a:cubicBezTo>
                    <a:pt x="886" y="14825"/>
                    <a:pt x="1177" y="14547"/>
                    <a:pt x="1745" y="14147"/>
                  </a:cubicBezTo>
                  <a:lnTo>
                    <a:pt x="1983" y="13982"/>
                  </a:lnTo>
                  <a:lnTo>
                    <a:pt x="1852" y="13725"/>
                  </a:lnTo>
                  <a:cubicBezTo>
                    <a:pt x="1534" y="13108"/>
                    <a:pt x="1311" y="12446"/>
                    <a:pt x="1192" y="11761"/>
                  </a:cubicBezTo>
                  <a:cubicBezTo>
                    <a:pt x="963" y="10487"/>
                    <a:pt x="1088" y="9177"/>
                    <a:pt x="1549" y="7970"/>
                  </a:cubicBezTo>
                  <a:cubicBezTo>
                    <a:pt x="2007" y="6745"/>
                    <a:pt x="2771" y="5661"/>
                    <a:pt x="3764" y="4815"/>
                  </a:cubicBezTo>
                  <a:cubicBezTo>
                    <a:pt x="5065" y="3689"/>
                    <a:pt x="6723" y="3077"/>
                    <a:pt x="8433" y="3077"/>
                  </a:cubicBezTo>
                  <a:cubicBezTo>
                    <a:pt x="8573" y="3077"/>
                    <a:pt x="8715" y="3081"/>
                    <a:pt x="8856" y="3089"/>
                  </a:cubicBezTo>
                  <a:lnTo>
                    <a:pt x="9128" y="3107"/>
                  </a:lnTo>
                  <a:lnTo>
                    <a:pt x="9724" y="835"/>
                  </a:lnTo>
                  <a:close/>
                  <a:moveTo>
                    <a:pt x="9262" y="1"/>
                  </a:moveTo>
                  <a:lnTo>
                    <a:pt x="8627" y="2420"/>
                  </a:lnTo>
                  <a:cubicBezTo>
                    <a:pt x="8561" y="2418"/>
                    <a:pt x="8496" y="2418"/>
                    <a:pt x="8430" y="2418"/>
                  </a:cubicBezTo>
                  <a:cubicBezTo>
                    <a:pt x="6563" y="2418"/>
                    <a:pt x="4753" y="3089"/>
                    <a:pt x="3336" y="4314"/>
                  </a:cubicBezTo>
                  <a:cubicBezTo>
                    <a:pt x="2258" y="5233"/>
                    <a:pt x="1433" y="6413"/>
                    <a:pt x="935" y="7738"/>
                  </a:cubicBezTo>
                  <a:cubicBezTo>
                    <a:pt x="431" y="9058"/>
                    <a:pt x="294" y="10487"/>
                    <a:pt x="541" y="11877"/>
                  </a:cubicBezTo>
                  <a:cubicBezTo>
                    <a:pt x="657" y="12531"/>
                    <a:pt x="856" y="13169"/>
                    <a:pt x="1137" y="13771"/>
                  </a:cubicBezTo>
                  <a:cubicBezTo>
                    <a:pt x="117" y="14523"/>
                    <a:pt x="1" y="14886"/>
                    <a:pt x="25" y="15140"/>
                  </a:cubicBezTo>
                  <a:cubicBezTo>
                    <a:pt x="46" y="15326"/>
                    <a:pt x="166" y="15479"/>
                    <a:pt x="352" y="15561"/>
                  </a:cubicBezTo>
                  <a:cubicBezTo>
                    <a:pt x="489" y="15620"/>
                    <a:pt x="630" y="15645"/>
                    <a:pt x="771" y="15645"/>
                  </a:cubicBezTo>
                  <a:cubicBezTo>
                    <a:pt x="1226" y="15645"/>
                    <a:pt x="1678" y="15383"/>
                    <a:pt x="1977" y="15161"/>
                  </a:cubicBezTo>
                  <a:cubicBezTo>
                    <a:pt x="2084" y="15305"/>
                    <a:pt x="2191" y="15436"/>
                    <a:pt x="2301" y="15561"/>
                  </a:cubicBezTo>
                  <a:cubicBezTo>
                    <a:pt x="3214" y="16618"/>
                    <a:pt x="4378" y="17428"/>
                    <a:pt x="5688" y="17910"/>
                  </a:cubicBezTo>
                  <a:cubicBezTo>
                    <a:pt x="6559" y="18240"/>
                    <a:pt x="7485" y="18408"/>
                    <a:pt x="8419" y="18408"/>
                  </a:cubicBezTo>
                  <a:cubicBezTo>
                    <a:pt x="10313" y="18402"/>
                    <a:pt x="12146" y="17736"/>
                    <a:pt x="13600" y="16520"/>
                  </a:cubicBezTo>
                  <a:cubicBezTo>
                    <a:pt x="14687" y="15619"/>
                    <a:pt x="15531" y="14455"/>
                    <a:pt x="16050" y="13139"/>
                  </a:cubicBezTo>
                  <a:cubicBezTo>
                    <a:pt x="16575" y="11810"/>
                    <a:pt x="16716" y="10436"/>
                    <a:pt x="16474" y="9058"/>
                  </a:cubicBezTo>
                  <a:cubicBezTo>
                    <a:pt x="16236" y="7692"/>
                    <a:pt x="15631" y="6446"/>
                    <a:pt x="14684" y="5359"/>
                  </a:cubicBezTo>
                  <a:cubicBezTo>
                    <a:pt x="14296" y="4913"/>
                    <a:pt x="13863" y="4506"/>
                    <a:pt x="13395" y="4149"/>
                  </a:cubicBezTo>
                  <a:lnTo>
                    <a:pt x="14211" y="1528"/>
                  </a:lnTo>
                  <a:lnTo>
                    <a:pt x="92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38"/>
            <p:cNvSpPr/>
            <p:nvPr/>
          </p:nvSpPr>
          <p:spPr>
            <a:xfrm>
              <a:off x="6819812" y="683598"/>
              <a:ext cx="857063" cy="801892"/>
            </a:xfrm>
            <a:custGeom>
              <a:avLst/>
              <a:gdLst/>
              <a:ahLst/>
              <a:cxnLst/>
              <a:rect l="l" t="t" r="r" b="b"/>
              <a:pathLst>
                <a:path w="16389" h="15334" extrusionOk="0">
                  <a:moveTo>
                    <a:pt x="8434" y="1"/>
                  </a:moveTo>
                  <a:cubicBezTo>
                    <a:pt x="8006" y="1"/>
                    <a:pt x="7575" y="38"/>
                    <a:pt x="7142" y="114"/>
                  </a:cubicBezTo>
                  <a:cubicBezTo>
                    <a:pt x="5804" y="349"/>
                    <a:pt x="4610" y="917"/>
                    <a:pt x="3562" y="1818"/>
                  </a:cubicBezTo>
                  <a:cubicBezTo>
                    <a:pt x="2524" y="2698"/>
                    <a:pt x="1729" y="3831"/>
                    <a:pt x="1256" y="5108"/>
                  </a:cubicBezTo>
                  <a:cubicBezTo>
                    <a:pt x="770" y="6370"/>
                    <a:pt x="639" y="7741"/>
                    <a:pt x="877" y="9073"/>
                  </a:cubicBezTo>
                  <a:cubicBezTo>
                    <a:pt x="1002" y="9791"/>
                    <a:pt x="1234" y="10482"/>
                    <a:pt x="1564" y="11129"/>
                  </a:cubicBezTo>
                  <a:cubicBezTo>
                    <a:pt x="1021" y="11511"/>
                    <a:pt x="0" y="12299"/>
                    <a:pt x="492" y="12510"/>
                  </a:cubicBezTo>
                  <a:cubicBezTo>
                    <a:pt x="584" y="12549"/>
                    <a:pt x="680" y="12566"/>
                    <a:pt x="779" y="12566"/>
                  </a:cubicBezTo>
                  <a:cubicBezTo>
                    <a:pt x="1328" y="12566"/>
                    <a:pt x="1939" y="12037"/>
                    <a:pt x="2050" y="11939"/>
                  </a:cubicBezTo>
                  <a:cubicBezTo>
                    <a:pt x="2206" y="12168"/>
                    <a:pt x="2377" y="12388"/>
                    <a:pt x="2560" y="12598"/>
                  </a:cubicBezTo>
                  <a:cubicBezTo>
                    <a:pt x="3434" y="13616"/>
                    <a:pt x="4552" y="14391"/>
                    <a:pt x="5810" y="14856"/>
                  </a:cubicBezTo>
                  <a:cubicBezTo>
                    <a:pt x="6654" y="15173"/>
                    <a:pt x="7543" y="15334"/>
                    <a:pt x="8437" y="15334"/>
                  </a:cubicBezTo>
                  <a:cubicBezTo>
                    <a:pt x="8877" y="15334"/>
                    <a:pt x="9317" y="15295"/>
                    <a:pt x="9754" y="15216"/>
                  </a:cubicBezTo>
                  <a:cubicBezTo>
                    <a:pt x="11098" y="14984"/>
                    <a:pt x="12354" y="14401"/>
                    <a:pt x="13395" y="13521"/>
                  </a:cubicBezTo>
                  <a:cubicBezTo>
                    <a:pt x="14443" y="12656"/>
                    <a:pt x="15252" y="11538"/>
                    <a:pt x="15750" y="10274"/>
                  </a:cubicBezTo>
                  <a:cubicBezTo>
                    <a:pt x="16254" y="8994"/>
                    <a:pt x="16389" y="7696"/>
                    <a:pt x="16160" y="6370"/>
                  </a:cubicBezTo>
                  <a:cubicBezTo>
                    <a:pt x="15927" y="5059"/>
                    <a:pt x="15356" y="3877"/>
                    <a:pt x="14443" y="2833"/>
                  </a:cubicBezTo>
                  <a:cubicBezTo>
                    <a:pt x="13545" y="1794"/>
                    <a:pt x="12405" y="997"/>
                    <a:pt x="11122" y="508"/>
                  </a:cubicBezTo>
                  <a:cubicBezTo>
                    <a:pt x="10237" y="170"/>
                    <a:pt x="9341" y="1"/>
                    <a:pt x="8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38"/>
            <p:cNvSpPr/>
            <p:nvPr/>
          </p:nvSpPr>
          <p:spPr>
            <a:xfrm>
              <a:off x="7095660" y="483282"/>
              <a:ext cx="484624" cy="920792"/>
            </a:xfrm>
            <a:custGeom>
              <a:avLst/>
              <a:gdLst/>
              <a:ahLst/>
              <a:cxnLst/>
              <a:rect l="l" t="t" r="r" b="b"/>
              <a:pathLst>
                <a:path w="8099" h="15385" extrusionOk="0">
                  <a:moveTo>
                    <a:pt x="3794" y="0"/>
                  </a:moveTo>
                  <a:lnTo>
                    <a:pt x="1259" y="9671"/>
                  </a:lnTo>
                  <a:lnTo>
                    <a:pt x="5233" y="10533"/>
                  </a:lnTo>
                  <a:lnTo>
                    <a:pt x="8098" y="1329"/>
                  </a:lnTo>
                  <a:lnTo>
                    <a:pt x="3794" y="0"/>
                  </a:lnTo>
                  <a:close/>
                  <a:moveTo>
                    <a:pt x="2425" y="10835"/>
                  </a:moveTo>
                  <a:cubicBezTo>
                    <a:pt x="2262" y="10835"/>
                    <a:pt x="2100" y="10851"/>
                    <a:pt x="1940" y="10884"/>
                  </a:cubicBezTo>
                  <a:cubicBezTo>
                    <a:pt x="1534" y="10960"/>
                    <a:pt x="1155" y="11141"/>
                    <a:pt x="841" y="11406"/>
                  </a:cubicBezTo>
                  <a:cubicBezTo>
                    <a:pt x="529" y="11663"/>
                    <a:pt x="300" y="12008"/>
                    <a:pt x="181" y="12396"/>
                  </a:cubicBezTo>
                  <a:cubicBezTo>
                    <a:pt x="1" y="12983"/>
                    <a:pt x="49" y="13563"/>
                    <a:pt x="333" y="14131"/>
                  </a:cubicBezTo>
                  <a:cubicBezTo>
                    <a:pt x="618" y="14699"/>
                    <a:pt x="1073" y="15081"/>
                    <a:pt x="1702" y="15277"/>
                  </a:cubicBezTo>
                  <a:cubicBezTo>
                    <a:pt x="1934" y="15348"/>
                    <a:pt x="2162" y="15384"/>
                    <a:pt x="2385" y="15384"/>
                  </a:cubicBezTo>
                  <a:cubicBezTo>
                    <a:pt x="2752" y="15384"/>
                    <a:pt x="3106" y="15287"/>
                    <a:pt x="3446" y="15093"/>
                  </a:cubicBezTo>
                  <a:cubicBezTo>
                    <a:pt x="3993" y="14782"/>
                    <a:pt x="4366" y="14311"/>
                    <a:pt x="4561" y="13685"/>
                  </a:cubicBezTo>
                  <a:cubicBezTo>
                    <a:pt x="4757" y="13041"/>
                    <a:pt x="4717" y="12469"/>
                    <a:pt x="4433" y="11965"/>
                  </a:cubicBezTo>
                  <a:cubicBezTo>
                    <a:pt x="4152" y="11464"/>
                    <a:pt x="3721" y="11122"/>
                    <a:pt x="3147" y="10945"/>
                  </a:cubicBezTo>
                  <a:cubicBezTo>
                    <a:pt x="2912" y="10872"/>
                    <a:pt x="2668" y="10835"/>
                    <a:pt x="2425" y="10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" name="3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308"/>
            <a:ext cx="1008112" cy="1084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0" name="Google Shape;11640;p60"/>
          <p:cNvSpPr txBox="1">
            <a:spLocks noGrp="1"/>
          </p:cNvSpPr>
          <p:nvPr>
            <p:ph type="title"/>
          </p:nvPr>
        </p:nvSpPr>
        <p:spPr>
          <a:xfrm>
            <a:off x="323528" y="282745"/>
            <a:ext cx="828092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 smtClean="0"/>
              <a:t>A</a:t>
            </a:r>
            <a:r>
              <a:rPr lang="en" sz="2400" dirty="0" smtClean="0"/>
              <a:t>hora debes identificar los objetos que comienzan con la sílaba  </a:t>
            </a:r>
            <a:r>
              <a:rPr lang="en" sz="2400" dirty="0" smtClean="0">
                <a:solidFill>
                  <a:srgbClr val="FF0000"/>
                </a:solidFill>
              </a:rPr>
              <a:t>PI</a:t>
            </a:r>
            <a:endParaRPr sz="2400" dirty="0">
              <a:solidFill>
                <a:srgbClr val="FF0000"/>
              </a:solidFill>
            </a:endParaRPr>
          </a:p>
        </p:txBody>
      </p:sp>
      <p:grpSp>
        <p:nvGrpSpPr>
          <p:cNvPr id="11641" name="Google Shape;11641;p60"/>
          <p:cNvGrpSpPr/>
          <p:nvPr/>
        </p:nvGrpSpPr>
        <p:grpSpPr>
          <a:xfrm rot="288356">
            <a:off x="7018658" y="112499"/>
            <a:ext cx="2886907" cy="4797842"/>
            <a:chOff x="5289800" y="1175675"/>
            <a:chExt cx="2103200" cy="3495375"/>
          </a:xfrm>
        </p:grpSpPr>
        <p:sp>
          <p:nvSpPr>
            <p:cNvPr id="11642" name="Google Shape;11642;p60"/>
            <p:cNvSpPr/>
            <p:nvPr/>
          </p:nvSpPr>
          <p:spPr>
            <a:xfrm>
              <a:off x="5289800" y="1175675"/>
              <a:ext cx="2103200" cy="3495375"/>
            </a:xfrm>
            <a:custGeom>
              <a:avLst/>
              <a:gdLst/>
              <a:ahLst/>
              <a:cxnLst/>
              <a:rect l="l" t="t" r="r" b="b"/>
              <a:pathLst>
                <a:path w="84128" h="139815" extrusionOk="0">
                  <a:moveTo>
                    <a:pt x="71666" y="0"/>
                  </a:moveTo>
                  <a:cubicBezTo>
                    <a:pt x="68576" y="0"/>
                    <a:pt x="65556" y="1548"/>
                    <a:pt x="63801" y="4360"/>
                  </a:cubicBezTo>
                  <a:cubicBezTo>
                    <a:pt x="60831" y="9146"/>
                    <a:pt x="55976" y="12895"/>
                    <a:pt x="50845" y="16872"/>
                  </a:cubicBezTo>
                  <a:cubicBezTo>
                    <a:pt x="46830" y="19970"/>
                    <a:pt x="42557" y="22782"/>
                    <a:pt x="38028" y="25752"/>
                  </a:cubicBezTo>
                  <a:cubicBezTo>
                    <a:pt x="33667" y="28613"/>
                    <a:pt x="29168" y="31574"/>
                    <a:pt x="24816" y="34879"/>
                  </a:cubicBezTo>
                  <a:cubicBezTo>
                    <a:pt x="20218" y="38382"/>
                    <a:pt x="15798" y="42871"/>
                    <a:pt x="12038" y="47864"/>
                  </a:cubicBezTo>
                  <a:cubicBezTo>
                    <a:pt x="8309" y="52817"/>
                    <a:pt x="5210" y="58294"/>
                    <a:pt x="3069" y="63691"/>
                  </a:cubicBezTo>
                  <a:cubicBezTo>
                    <a:pt x="1037" y="68851"/>
                    <a:pt x="0" y="74337"/>
                    <a:pt x="79" y="79567"/>
                  </a:cubicBezTo>
                  <a:cubicBezTo>
                    <a:pt x="178" y="85675"/>
                    <a:pt x="1806" y="91397"/>
                    <a:pt x="4796" y="96153"/>
                  </a:cubicBezTo>
                  <a:cubicBezTo>
                    <a:pt x="9197" y="103159"/>
                    <a:pt x="15916" y="107293"/>
                    <a:pt x="20583" y="109790"/>
                  </a:cubicBezTo>
                  <a:cubicBezTo>
                    <a:pt x="26099" y="112740"/>
                    <a:pt x="31999" y="115029"/>
                    <a:pt x="37712" y="117249"/>
                  </a:cubicBezTo>
                  <a:cubicBezTo>
                    <a:pt x="49533" y="121837"/>
                    <a:pt x="60693" y="126169"/>
                    <a:pt x="66574" y="135493"/>
                  </a:cubicBezTo>
                  <a:cubicBezTo>
                    <a:pt x="68271" y="138187"/>
                    <a:pt x="71231" y="139815"/>
                    <a:pt x="74408" y="139815"/>
                  </a:cubicBezTo>
                  <a:cubicBezTo>
                    <a:pt x="77773" y="139805"/>
                    <a:pt x="80871" y="137980"/>
                    <a:pt x="82499" y="135029"/>
                  </a:cubicBezTo>
                  <a:cubicBezTo>
                    <a:pt x="84127" y="132079"/>
                    <a:pt x="84018" y="128478"/>
                    <a:pt x="82223" y="125626"/>
                  </a:cubicBezTo>
                  <a:cubicBezTo>
                    <a:pt x="73086" y="111131"/>
                    <a:pt x="57851" y="105221"/>
                    <a:pt x="44412" y="100001"/>
                  </a:cubicBezTo>
                  <a:cubicBezTo>
                    <a:pt x="38975" y="97890"/>
                    <a:pt x="33844" y="95897"/>
                    <a:pt x="29316" y="93479"/>
                  </a:cubicBezTo>
                  <a:cubicBezTo>
                    <a:pt x="24856" y="91092"/>
                    <a:pt x="22043" y="88812"/>
                    <a:pt x="20475" y="86306"/>
                  </a:cubicBezTo>
                  <a:cubicBezTo>
                    <a:pt x="18037" y="82428"/>
                    <a:pt x="17968" y="76370"/>
                    <a:pt x="20287" y="70489"/>
                  </a:cubicBezTo>
                  <a:cubicBezTo>
                    <a:pt x="23395" y="62625"/>
                    <a:pt x="29424" y="54623"/>
                    <a:pt x="36015" y="49611"/>
                  </a:cubicBezTo>
                  <a:cubicBezTo>
                    <a:pt x="39854" y="46690"/>
                    <a:pt x="43899" y="44036"/>
                    <a:pt x="48191" y="41214"/>
                  </a:cubicBezTo>
                  <a:cubicBezTo>
                    <a:pt x="52809" y="38184"/>
                    <a:pt x="57575" y="35047"/>
                    <a:pt x="62163" y="31505"/>
                  </a:cubicBezTo>
                  <a:cubicBezTo>
                    <a:pt x="68073" y="26926"/>
                    <a:pt x="74783" y="21746"/>
                    <a:pt x="79509" y="14139"/>
                  </a:cubicBezTo>
                  <a:cubicBezTo>
                    <a:pt x="82213" y="9807"/>
                    <a:pt x="80881" y="4094"/>
                    <a:pt x="76549" y="1400"/>
                  </a:cubicBezTo>
                  <a:cubicBezTo>
                    <a:pt x="75026" y="452"/>
                    <a:pt x="73336" y="0"/>
                    <a:pt x="71666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3" name="Google Shape;11643;p60"/>
            <p:cNvSpPr/>
            <p:nvPr/>
          </p:nvSpPr>
          <p:spPr>
            <a:xfrm>
              <a:off x="6186225" y="1393950"/>
              <a:ext cx="973650" cy="747450"/>
            </a:xfrm>
            <a:custGeom>
              <a:avLst/>
              <a:gdLst/>
              <a:ahLst/>
              <a:cxnLst/>
              <a:rect l="l" t="t" r="r" b="b"/>
              <a:pathLst>
                <a:path w="38946" h="29898" extrusionOk="0">
                  <a:moveTo>
                    <a:pt x="24520" y="0"/>
                  </a:moveTo>
                  <a:cubicBezTo>
                    <a:pt x="21807" y="2862"/>
                    <a:pt x="18462" y="5447"/>
                    <a:pt x="14998" y="8131"/>
                  </a:cubicBezTo>
                  <a:cubicBezTo>
                    <a:pt x="10973" y="11239"/>
                    <a:pt x="6710" y="14041"/>
                    <a:pt x="2181" y="17021"/>
                  </a:cubicBezTo>
                  <a:cubicBezTo>
                    <a:pt x="1461" y="17495"/>
                    <a:pt x="731" y="17968"/>
                    <a:pt x="0" y="18452"/>
                  </a:cubicBezTo>
                  <a:cubicBezTo>
                    <a:pt x="257" y="18777"/>
                    <a:pt x="523" y="19073"/>
                    <a:pt x="800" y="19350"/>
                  </a:cubicBezTo>
                  <a:cubicBezTo>
                    <a:pt x="5210" y="23849"/>
                    <a:pt x="10459" y="27431"/>
                    <a:pt x="16251" y="29898"/>
                  </a:cubicBezTo>
                  <a:cubicBezTo>
                    <a:pt x="19616" y="27658"/>
                    <a:pt x="23020" y="25319"/>
                    <a:pt x="26316" y="22764"/>
                  </a:cubicBezTo>
                  <a:cubicBezTo>
                    <a:pt x="30450" y="19567"/>
                    <a:pt x="34979" y="16064"/>
                    <a:pt x="38946" y="11643"/>
                  </a:cubicBezTo>
                  <a:cubicBezTo>
                    <a:pt x="38660" y="11347"/>
                    <a:pt x="38344" y="11061"/>
                    <a:pt x="38038" y="10785"/>
                  </a:cubicBezTo>
                  <a:cubicBezTo>
                    <a:pt x="34269" y="7391"/>
                    <a:pt x="30322" y="4194"/>
                    <a:pt x="26207" y="1214"/>
                  </a:cubicBezTo>
                  <a:cubicBezTo>
                    <a:pt x="25586" y="760"/>
                    <a:pt x="25043" y="336"/>
                    <a:pt x="24520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4" name="Google Shape;11644;p60"/>
            <p:cNvSpPr/>
            <p:nvPr/>
          </p:nvSpPr>
          <p:spPr>
            <a:xfrm>
              <a:off x="5306575" y="2173200"/>
              <a:ext cx="867575" cy="854025"/>
            </a:xfrm>
            <a:custGeom>
              <a:avLst/>
              <a:gdLst/>
              <a:ahLst/>
              <a:cxnLst/>
              <a:rect l="l" t="t" r="r" b="b"/>
              <a:pathLst>
                <a:path w="34703" h="34161" extrusionOk="0">
                  <a:moveTo>
                    <a:pt x="18353" y="0"/>
                  </a:moveTo>
                  <a:cubicBezTo>
                    <a:pt x="15837" y="2477"/>
                    <a:pt x="13499" y="5141"/>
                    <a:pt x="11377" y="7963"/>
                  </a:cubicBezTo>
                  <a:cubicBezTo>
                    <a:pt x="7647" y="12916"/>
                    <a:pt x="4549" y="18393"/>
                    <a:pt x="2418" y="23790"/>
                  </a:cubicBezTo>
                  <a:cubicBezTo>
                    <a:pt x="1313" y="26562"/>
                    <a:pt x="514" y="29444"/>
                    <a:pt x="0" y="32374"/>
                  </a:cubicBezTo>
                  <a:cubicBezTo>
                    <a:pt x="709" y="32507"/>
                    <a:pt x="1464" y="32548"/>
                    <a:pt x="2212" y="32548"/>
                  </a:cubicBezTo>
                  <a:cubicBezTo>
                    <a:pt x="2745" y="32548"/>
                    <a:pt x="3274" y="32527"/>
                    <a:pt x="3780" y="32502"/>
                  </a:cubicBezTo>
                  <a:cubicBezTo>
                    <a:pt x="4599" y="32457"/>
                    <a:pt x="5420" y="32434"/>
                    <a:pt x="6240" y="32434"/>
                  </a:cubicBezTo>
                  <a:cubicBezTo>
                    <a:pt x="10383" y="32434"/>
                    <a:pt x="14514" y="33015"/>
                    <a:pt x="18501" y="34160"/>
                  </a:cubicBezTo>
                  <a:cubicBezTo>
                    <a:pt x="18787" y="32937"/>
                    <a:pt x="19152" y="31752"/>
                    <a:pt x="19616" y="30588"/>
                  </a:cubicBezTo>
                  <a:cubicBezTo>
                    <a:pt x="22616" y="22981"/>
                    <a:pt x="28358" y="15255"/>
                    <a:pt x="34703" y="10213"/>
                  </a:cubicBezTo>
                  <a:cubicBezTo>
                    <a:pt x="29562" y="6325"/>
                    <a:pt x="24096" y="2911"/>
                    <a:pt x="1835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5" name="Google Shape;11645;p60"/>
            <p:cNvSpPr/>
            <p:nvPr/>
          </p:nvSpPr>
          <p:spPr>
            <a:xfrm>
              <a:off x="5718275" y="3520050"/>
              <a:ext cx="903100" cy="675925"/>
            </a:xfrm>
            <a:custGeom>
              <a:avLst/>
              <a:gdLst/>
              <a:ahLst/>
              <a:cxnLst/>
              <a:rect l="l" t="t" r="r" b="b"/>
              <a:pathLst>
                <a:path w="36124" h="27037" extrusionOk="0">
                  <a:moveTo>
                    <a:pt x="12759" y="0"/>
                  </a:moveTo>
                  <a:cubicBezTo>
                    <a:pt x="11160" y="1372"/>
                    <a:pt x="9660" y="3000"/>
                    <a:pt x="8289" y="4204"/>
                  </a:cubicBezTo>
                  <a:cubicBezTo>
                    <a:pt x="5053" y="7055"/>
                    <a:pt x="2260" y="10371"/>
                    <a:pt x="1" y="14041"/>
                  </a:cubicBezTo>
                  <a:cubicBezTo>
                    <a:pt x="1224" y="14791"/>
                    <a:pt x="2388" y="15452"/>
                    <a:pt x="3444" y="16015"/>
                  </a:cubicBezTo>
                  <a:cubicBezTo>
                    <a:pt x="8960" y="18965"/>
                    <a:pt x="14870" y="21254"/>
                    <a:pt x="20573" y="23474"/>
                  </a:cubicBezTo>
                  <a:cubicBezTo>
                    <a:pt x="23603" y="24648"/>
                    <a:pt x="26592" y="25813"/>
                    <a:pt x="29454" y="27036"/>
                  </a:cubicBezTo>
                  <a:cubicBezTo>
                    <a:pt x="33460" y="22349"/>
                    <a:pt x="32690" y="14781"/>
                    <a:pt x="36124" y="9769"/>
                  </a:cubicBezTo>
                  <a:cubicBezTo>
                    <a:pt x="33144" y="8506"/>
                    <a:pt x="30164" y="7351"/>
                    <a:pt x="27273" y="6226"/>
                  </a:cubicBezTo>
                  <a:cubicBezTo>
                    <a:pt x="22063" y="4204"/>
                    <a:pt x="17140" y="2290"/>
                    <a:pt x="12759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" t="10088" r="9814" b="15966"/>
          <a:stretch/>
        </p:blipFill>
        <p:spPr bwMode="auto">
          <a:xfrm>
            <a:off x="2987824" y="1132661"/>
            <a:ext cx="3279079" cy="389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6536" y="376007"/>
            <a:ext cx="7391847" cy="688800"/>
          </a:xfrm>
        </p:spPr>
        <p:txBody>
          <a:bodyPr/>
          <a:lstStyle/>
          <a:p>
            <a:pPr algn="ctr"/>
            <a:r>
              <a:rPr lang="es-CL" dirty="0" smtClean="0"/>
              <a:t>¡EXCELENTE TRABAJO!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635896" y="2826060"/>
            <a:ext cx="2365503" cy="30777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s-CL" dirty="0" smtClean="0"/>
              <a:t>Ahora recordemos…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5510320" y="3594635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¿Qué aprendimos hoy</a:t>
            </a:r>
            <a:r>
              <a:rPr lang="es-CL" dirty="0" smtClean="0"/>
              <a:t>?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5436096" y="3989649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¿Me resulto fácil o difícil esta actividad?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5461612" y="4434085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¿Necesité ayuda o la hice solito?</a:t>
            </a:r>
            <a:endParaRPr lang="es-CL" dirty="0"/>
          </a:p>
        </p:txBody>
      </p:sp>
      <p:pic>
        <p:nvPicPr>
          <p:cNvPr id="1026" name="Picture 2" descr="C:\Users\Pamela\Downloads\Screenshot_20200428_232812_com.facebook.kata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5" b="16871"/>
          <a:stretch/>
        </p:blipFill>
        <p:spPr bwMode="auto">
          <a:xfrm>
            <a:off x="611560" y="1043858"/>
            <a:ext cx="2448272" cy="227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076" y="3254412"/>
            <a:ext cx="1290020" cy="178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4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1" name="Google Shape;10941;p39"/>
          <p:cNvSpPr txBox="1">
            <a:spLocks noGrp="1"/>
          </p:cNvSpPr>
          <p:nvPr>
            <p:ph type="title"/>
          </p:nvPr>
        </p:nvSpPr>
        <p:spPr>
          <a:xfrm>
            <a:off x="251520" y="411510"/>
            <a:ext cx="8640960" cy="1231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2400" dirty="0" smtClean="0"/>
              <a:t>Hoy vamos a descubrir la sílaba incial de las palabras.</a:t>
            </a:r>
            <a:endParaRPr sz="2400" dirty="0"/>
          </a:p>
        </p:txBody>
      </p:sp>
      <p:sp>
        <p:nvSpPr>
          <p:cNvPr id="10942" name="Google Shape;10942;p39"/>
          <p:cNvSpPr txBox="1">
            <a:spLocks noGrp="1"/>
          </p:cNvSpPr>
          <p:nvPr>
            <p:ph type="subTitle" idx="1"/>
          </p:nvPr>
        </p:nvSpPr>
        <p:spPr>
          <a:xfrm flipH="1">
            <a:off x="762484" y="1220767"/>
            <a:ext cx="7791300" cy="29678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P</a:t>
            </a:r>
            <a:r>
              <a:rPr lang="en" dirty="0" smtClean="0"/>
              <a:t>ara comenzar recordemos que las palabras se componen de sílabas o sonidos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43" name="Google Shape;10943;p39"/>
          <p:cNvSpPr/>
          <p:nvPr/>
        </p:nvSpPr>
        <p:spPr>
          <a:xfrm>
            <a:off x="487866" y="-485650"/>
            <a:ext cx="202200" cy="20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4" name="Google Shape;10944;p39"/>
          <p:cNvSpPr/>
          <p:nvPr/>
        </p:nvSpPr>
        <p:spPr>
          <a:xfrm>
            <a:off x="8414863" y="3939025"/>
            <a:ext cx="671400" cy="671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Sílaba inicial - Ficha interactiv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0" t="51863" r="44290" b="19700"/>
          <a:stretch/>
        </p:blipFill>
        <p:spPr bwMode="auto">
          <a:xfrm>
            <a:off x="3649451" y="1707654"/>
            <a:ext cx="1717981" cy="155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Elipse"/>
          <p:cNvSpPr/>
          <p:nvPr/>
        </p:nvSpPr>
        <p:spPr>
          <a:xfrm>
            <a:off x="3150771" y="3287411"/>
            <a:ext cx="997357" cy="92234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BA</a:t>
            </a:r>
            <a:endParaRPr lang="es-CL" dirty="0"/>
          </a:p>
        </p:txBody>
      </p:sp>
      <p:sp>
        <p:nvSpPr>
          <p:cNvPr id="9" name="8 Elipse"/>
          <p:cNvSpPr/>
          <p:nvPr/>
        </p:nvSpPr>
        <p:spPr>
          <a:xfrm>
            <a:off x="4283968" y="3474068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LLE</a:t>
            </a:r>
            <a:endParaRPr lang="es-CL" dirty="0"/>
          </a:p>
        </p:txBody>
      </p:sp>
      <p:sp>
        <p:nvSpPr>
          <p:cNvPr id="11" name="10 Elipse"/>
          <p:cNvSpPr/>
          <p:nvPr/>
        </p:nvSpPr>
        <p:spPr>
          <a:xfrm>
            <a:off x="5148064" y="3494726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N</a:t>
            </a:r>
            <a:r>
              <a:rPr lang="es-CL" dirty="0" smtClean="0"/>
              <a:t>A</a:t>
            </a:r>
            <a:endParaRPr lang="es-C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62" y="4315031"/>
            <a:ext cx="416879" cy="7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857887" y="4685668"/>
            <a:ext cx="5228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Esta es la sílaba inicial (al nombrarla alargue el sonido BAAAA)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5683413" y="2333074"/>
            <a:ext cx="2560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" dirty="0"/>
              <a:t>(BALLENA tiene 3 sílabas)</a:t>
            </a:r>
          </a:p>
        </p:txBody>
      </p:sp>
      <p:grpSp>
        <p:nvGrpSpPr>
          <p:cNvPr id="16" name="Google Shape;12227;p70"/>
          <p:cNvGrpSpPr/>
          <p:nvPr/>
        </p:nvGrpSpPr>
        <p:grpSpPr>
          <a:xfrm>
            <a:off x="99688" y="3994601"/>
            <a:ext cx="1109593" cy="824221"/>
            <a:chOff x="3877150" y="3147675"/>
            <a:chExt cx="2604025" cy="2296475"/>
          </a:xfrm>
        </p:grpSpPr>
        <p:sp>
          <p:nvSpPr>
            <p:cNvPr id="17" name="Google Shape;12228;p70"/>
            <p:cNvSpPr/>
            <p:nvPr/>
          </p:nvSpPr>
          <p:spPr>
            <a:xfrm>
              <a:off x="4179075" y="3147675"/>
              <a:ext cx="2302100" cy="2296475"/>
            </a:xfrm>
            <a:custGeom>
              <a:avLst/>
              <a:gdLst/>
              <a:ahLst/>
              <a:cxnLst/>
              <a:rect l="l" t="t" r="r" b="b"/>
              <a:pathLst>
                <a:path w="92084" h="91859" extrusionOk="0">
                  <a:moveTo>
                    <a:pt x="38951" y="23717"/>
                  </a:moveTo>
                  <a:cubicBezTo>
                    <a:pt x="38955" y="23724"/>
                    <a:pt x="38959" y="23732"/>
                    <a:pt x="38964" y="23739"/>
                  </a:cubicBezTo>
                  <a:lnTo>
                    <a:pt x="38964" y="23739"/>
                  </a:lnTo>
                  <a:cubicBezTo>
                    <a:pt x="38963" y="23733"/>
                    <a:pt x="38959" y="23725"/>
                    <a:pt x="38951" y="23717"/>
                  </a:cubicBezTo>
                  <a:close/>
                  <a:moveTo>
                    <a:pt x="35455" y="0"/>
                  </a:moveTo>
                  <a:cubicBezTo>
                    <a:pt x="35001" y="17"/>
                    <a:pt x="34548" y="114"/>
                    <a:pt x="34127" y="276"/>
                  </a:cubicBezTo>
                  <a:cubicBezTo>
                    <a:pt x="33496" y="486"/>
                    <a:pt x="32929" y="810"/>
                    <a:pt x="32427" y="1231"/>
                  </a:cubicBezTo>
                  <a:cubicBezTo>
                    <a:pt x="31326" y="2105"/>
                    <a:pt x="30307" y="3319"/>
                    <a:pt x="29189" y="5035"/>
                  </a:cubicBezTo>
                  <a:cubicBezTo>
                    <a:pt x="28153" y="6638"/>
                    <a:pt x="27295" y="8354"/>
                    <a:pt x="26648" y="10135"/>
                  </a:cubicBezTo>
                  <a:cubicBezTo>
                    <a:pt x="25935" y="12126"/>
                    <a:pt x="25579" y="13858"/>
                    <a:pt x="25563" y="15445"/>
                  </a:cubicBezTo>
                  <a:lnTo>
                    <a:pt x="25563" y="15655"/>
                  </a:lnTo>
                  <a:lnTo>
                    <a:pt x="25531" y="15655"/>
                  </a:lnTo>
                  <a:cubicBezTo>
                    <a:pt x="23701" y="15671"/>
                    <a:pt x="21904" y="15995"/>
                    <a:pt x="20205" y="16594"/>
                  </a:cubicBezTo>
                  <a:cubicBezTo>
                    <a:pt x="19023" y="17015"/>
                    <a:pt x="17873" y="17533"/>
                    <a:pt x="16789" y="18148"/>
                  </a:cubicBezTo>
                  <a:lnTo>
                    <a:pt x="16724" y="18197"/>
                  </a:lnTo>
                  <a:cubicBezTo>
                    <a:pt x="16497" y="18165"/>
                    <a:pt x="16287" y="18148"/>
                    <a:pt x="16060" y="18148"/>
                  </a:cubicBezTo>
                  <a:cubicBezTo>
                    <a:pt x="16041" y="18148"/>
                    <a:pt x="16022" y="18148"/>
                    <a:pt x="16004" y="18148"/>
                  </a:cubicBezTo>
                  <a:cubicBezTo>
                    <a:pt x="14411" y="18148"/>
                    <a:pt x="13114" y="18822"/>
                    <a:pt x="13114" y="19654"/>
                  </a:cubicBezTo>
                  <a:cubicBezTo>
                    <a:pt x="13130" y="19945"/>
                    <a:pt x="13260" y="20204"/>
                    <a:pt x="13486" y="20399"/>
                  </a:cubicBezTo>
                  <a:cubicBezTo>
                    <a:pt x="11365" y="22115"/>
                    <a:pt x="9455" y="24090"/>
                    <a:pt x="7836" y="26291"/>
                  </a:cubicBezTo>
                  <a:cubicBezTo>
                    <a:pt x="7221" y="27101"/>
                    <a:pt x="6638" y="27959"/>
                    <a:pt x="6088" y="28865"/>
                  </a:cubicBezTo>
                  <a:cubicBezTo>
                    <a:pt x="2559" y="34613"/>
                    <a:pt x="503" y="41736"/>
                    <a:pt x="98" y="49506"/>
                  </a:cubicBezTo>
                  <a:cubicBezTo>
                    <a:pt x="1" y="51579"/>
                    <a:pt x="17" y="53667"/>
                    <a:pt x="163" y="55739"/>
                  </a:cubicBezTo>
                  <a:cubicBezTo>
                    <a:pt x="551" y="61081"/>
                    <a:pt x="1798" y="66311"/>
                    <a:pt x="3789" y="70860"/>
                  </a:cubicBezTo>
                  <a:cubicBezTo>
                    <a:pt x="4793" y="73142"/>
                    <a:pt x="6023" y="75312"/>
                    <a:pt x="7480" y="77335"/>
                  </a:cubicBezTo>
                  <a:cubicBezTo>
                    <a:pt x="8937" y="79359"/>
                    <a:pt x="10653" y="81188"/>
                    <a:pt x="12563" y="82807"/>
                  </a:cubicBezTo>
                  <a:cubicBezTo>
                    <a:pt x="15995" y="85705"/>
                    <a:pt x="20221" y="87858"/>
                    <a:pt x="25158" y="89234"/>
                  </a:cubicBezTo>
                  <a:cubicBezTo>
                    <a:pt x="27441" y="89865"/>
                    <a:pt x="29756" y="90319"/>
                    <a:pt x="32103" y="90610"/>
                  </a:cubicBezTo>
                  <a:cubicBezTo>
                    <a:pt x="34240" y="90885"/>
                    <a:pt x="36588" y="91080"/>
                    <a:pt x="39275" y="91177"/>
                  </a:cubicBezTo>
                  <a:lnTo>
                    <a:pt x="39356" y="91177"/>
                  </a:lnTo>
                  <a:cubicBezTo>
                    <a:pt x="44051" y="91598"/>
                    <a:pt x="48730" y="91824"/>
                    <a:pt x="53440" y="91857"/>
                  </a:cubicBezTo>
                  <a:cubicBezTo>
                    <a:pt x="53683" y="91858"/>
                    <a:pt x="53926" y="91858"/>
                    <a:pt x="54169" y="91858"/>
                  </a:cubicBezTo>
                  <a:cubicBezTo>
                    <a:pt x="57813" y="91858"/>
                    <a:pt x="61470" y="91744"/>
                    <a:pt x="65113" y="91517"/>
                  </a:cubicBezTo>
                  <a:cubicBezTo>
                    <a:pt x="67055" y="91403"/>
                    <a:pt x="68982" y="91242"/>
                    <a:pt x="70925" y="91063"/>
                  </a:cubicBezTo>
                  <a:cubicBezTo>
                    <a:pt x="72657" y="90902"/>
                    <a:pt x="74405" y="90723"/>
                    <a:pt x="76137" y="90481"/>
                  </a:cubicBezTo>
                  <a:cubicBezTo>
                    <a:pt x="79877" y="89995"/>
                    <a:pt x="83681" y="89186"/>
                    <a:pt x="87146" y="87405"/>
                  </a:cubicBezTo>
                  <a:cubicBezTo>
                    <a:pt x="87518" y="87243"/>
                    <a:pt x="87858" y="87065"/>
                    <a:pt x="88182" y="86887"/>
                  </a:cubicBezTo>
                  <a:cubicBezTo>
                    <a:pt x="88182" y="86887"/>
                    <a:pt x="88182" y="86887"/>
                    <a:pt x="88182" y="86903"/>
                  </a:cubicBezTo>
                  <a:cubicBezTo>
                    <a:pt x="88716" y="86611"/>
                    <a:pt x="89202" y="86288"/>
                    <a:pt x="89688" y="85915"/>
                  </a:cubicBezTo>
                  <a:cubicBezTo>
                    <a:pt x="89817" y="85818"/>
                    <a:pt x="89947" y="85721"/>
                    <a:pt x="90060" y="85608"/>
                  </a:cubicBezTo>
                  <a:lnTo>
                    <a:pt x="90335" y="85413"/>
                  </a:lnTo>
                  <a:cubicBezTo>
                    <a:pt x="90400" y="85349"/>
                    <a:pt x="90465" y="85284"/>
                    <a:pt x="90497" y="85187"/>
                  </a:cubicBezTo>
                  <a:cubicBezTo>
                    <a:pt x="90950" y="84734"/>
                    <a:pt x="91323" y="84216"/>
                    <a:pt x="91614" y="83633"/>
                  </a:cubicBezTo>
                  <a:cubicBezTo>
                    <a:pt x="91808" y="83196"/>
                    <a:pt x="91938" y="82742"/>
                    <a:pt x="92019" y="82273"/>
                  </a:cubicBezTo>
                  <a:cubicBezTo>
                    <a:pt x="92083" y="81755"/>
                    <a:pt x="92067" y="81221"/>
                    <a:pt x="91986" y="80703"/>
                  </a:cubicBezTo>
                  <a:cubicBezTo>
                    <a:pt x="91938" y="80460"/>
                    <a:pt x="91889" y="80201"/>
                    <a:pt x="91808" y="79958"/>
                  </a:cubicBezTo>
                  <a:cubicBezTo>
                    <a:pt x="91663" y="79472"/>
                    <a:pt x="91484" y="79019"/>
                    <a:pt x="91258" y="78566"/>
                  </a:cubicBezTo>
                  <a:cubicBezTo>
                    <a:pt x="91031" y="78161"/>
                    <a:pt x="90788" y="77756"/>
                    <a:pt x="90497" y="77384"/>
                  </a:cubicBezTo>
                  <a:cubicBezTo>
                    <a:pt x="90206" y="77011"/>
                    <a:pt x="89866" y="76655"/>
                    <a:pt x="89509" y="76331"/>
                  </a:cubicBezTo>
                  <a:cubicBezTo>
                    <a:pt x="88813" y="75716"/>
                    <a:pt x="88020" y="75231"/>
                    <a:pt x="87162" y="74858"/>
                  </a:cubicBezTo>
                  <a:cubicBezTo>
                    <a:pt x="87405" y="74599"/>
                    <a:pt x="87615" y="74308"/>
                    <a:pt x="87810" y="74016"/>
                  </a:cubicBezTo>
                  <a:cubicBezTo>
                    <a:pt x="88279" y="73288"/>
                    <a:pt x="88538" y="72446"/>
                    <a:pt x="88587" y="71588"/>
                  </a:cubicBezTo>
                  <a:cubicBezTo>
                    <a:pt x="88587" y="71361"/>
                    <a:pt x="88570" y="71151"/>
                    <a:pt x="88554" y="70924"/>
                  </a:cubicBezTo>
                  <a:cubicBezTo>
                    <a:pt x="88538" y="70698"/>
                    <a:pt x="88490" y="70455"/>
                    <a:pt x="88409" y="70244"/>
                  </a:cubicBezTo>
                  <a:cubicBezTo>
                    <a:pt x="88279" y="69840"/>
                    <a:pt x="88052" y="69467"/>
                    <a:pt x="87729" y="69192"/>
                  </a:cubicBezTo>
                  <a:cubicBezTo>
                    <a:pt x="87405" y="68917"/>
                    <a:pt x="87033" y="68723"/>
                    <a:pt x="86612" y="68609"/>
                  </a:cubicBezTo>
                  <a:cubicBezTo>
                    <a:pt x="86482" y="68577"/>
                    <a:pt x="86353" y="68561"/>
                    <a:pt x="86223" y="68528"/>
                  </a:cubicBezTo>
                  <a:cubicBezTo>
                    <a:pt x="85932" y="68496"/>
                    <a:pt x="85640" y="68464"/>
                    <a:pt x="85349" y="68464"/>
                  </a:cubicBezTo>
                  <a:lnTo>
                    <a:pt x="85252" y="68464"/>
                  </a:lnTo>
                  <a:cubicBezTo>
                    <a:pt x="84199" y="68512"/>
                    <a:pt x="83163" y="68674"/>
                    <a:pt x="82143" y="68966"/>
                  </a:cubicBezTo>
                  <a:cubicBezTo>
                    <a:pt x="83779" y="67476"/>
                    <a:pt x="85219" y="65744"/>
                    <a:pt x="86417" y="63866"/>
                  </a:cubicBezTo>
                  <a:cubicBezTo>
                    <a:pt x="87874" y="61583"/>
                    <a:pt x="88910" y="59042"/>
                    <a:pt x="89477" y="56387"/>
                  </a:cubicBezTo>
                  <a:cubicBezTo>
                    <a:pt x="89574" y="55885"/>
                    <a:pt x="89655" y="55383"/>
                    <a:pt x="89720" y="54881"/>
                  </a:cubicBezTo>
                  <a:cubicBezTo>
                    <a:pt x="89817" y="54055"/>
                    <a:pt x="89866" y="53214"/>
                    <a:pt x="89866" y="52372"/>
                  </a:cubicBezTo>
                  <a:lnTo>
                    <a:pt x="89866" y="52323"/>
                  </a:lnTo>
                  <a:cubicBezTo>
                    <a:pt x="89866" y="51999"/>
                    <a:pt x="89849" y="51692"/>
                    <a:pt x="89833" y="51368"/>
                  </a:cubicBezTo>
                  <a:cubicBezTo>
                    <a:pt x="89768" y="50348"/>
                    <a:pt x="89623" y="49328"/>
                    <a:pt x="89380" y="48325"/>
                  </a:cubicBezTo>
                  <a:cubicBezTo>
                    <a:pt x="89169" y="47386"/>
                    <a:pt x="88862" y="46463"/>
                    <a:pt x="88490" y="45556"/>
                  </a:cubicBezTo>
                  <a:cubicBezTo>
                    <a:pt x="88328" y="45152"/>
                    <a:pt x="88150" y="44747"/>
                    <a:pt x="87955" y="44358"/>
                  </a:cubicBezTo>
                  <a:cubicBezTo>
                    <a:pt x="87810" y="44099"/>
                    <a:pt x="87664" y="43808"/>
                    <a:pt x="87502" y="43533"/>
                  </a:cubicBezTo>
                  <a:cubicBezTo>
                    <a:pt x="87000" y="42626"/>
                    <a:pt x="86417" y="41736"/>
                    <a:pt x="85786" y="40910"/>
                  </a:cubicBezTo>
                  <a:cubicBezTo>
                    <a:pt x="84297" y="38919"/>
                    <a:pt x="82532" y="37138"/>
                    <a:pt x="80541" y="35649"/>
                  </a:cubicBezTo>
                  <a:lnTo>
                    <a:pt x="80492" y="35616"/>
                  </a:lnTo>
                  <a:cubicBezTo>
                    <a:pt x="78582" y="34192"/>
                    <a:pt x="76477" y="33026"/>
                    <a:pt x="74259" y="32136"/>
                  </a:cubicBezTo>
                  <a:cubicBezTo>
                    <a:pt x="73919" y="32006"/>
                    <a:pt x="73580" y="31877"/>
                    <a:pt x="73240" y="31747"/>
                  </a:cubicBezTo>
                  <a:lnTo>
                    <a:pt x="73175" y="31731"/>
                  </a:lnTo>
                  <a:cubicBezTo>
                    <a:pt x="72139" y="31359"/>
                    <a:pt x="71070" y="31051"/>
                    <a:pt x="69986" y="30808"/>
                  </a:cubicBezTo>
                  <a:lnTo>
                    <a:pt x="69937" y="30792"/>
                  </a:lnTo>
                  <a:cubicBezTo>
                    <a:pt x="67687" y="30290"/>
                    <a:pt x="65388" y="30031"/>
                    <a:pt x="63073" y="30031"/>
                  </a:cubicBezTo>
                  <a:cubicBezTo>
                    <a:pt x="62102" y="30031"/>
                    <a:pt x="61130" y="30080"/>
                    <a:pt x="60143" y="30161"/>
                  </a:cubicBezTo>
                  <a:cubicBezTo>
                    <a:pt x="55335" y="30598"/>
                    <a:pt x="50688" y="32136"/>
                    <a:pt x="46560" y="34661"/>
                  </a:cubicBezTo>
                  <a:cubicBezTo>
                    <a:pt x="44504" y="35924"/>
                    <a:pt x="42626" y="37462"/>
                    <a:pt x="40959" y="39210"/>
                  </a:cubicBezTo>
                  <a:cubicBezTo>
                    <a:pt x="40117" y="40117"/>
                    <a:pt x="39340" y="41072"/>
                    <a:pt x="38644" y="42076"/>
                  </a:cubicBezTo>
                  <a:cubicBezTo>
                    <a:pt x="37931" y="43047"/>
                    <a:pt x="37316" y="44067"/>
                    <a:pt x="36782" y="45135"/>
                  </a:cubicBezTo>
                  <a:cubicBezTo>
                    <a:pt x="34791" y="49118"/>
                    <a:pt x="33820" y="53521"/>
                    <a:pt x="33949" y="57973"/>
                  </a:cubicBezTo>
                  <a:lnTo>
                    <a:pt x="33949" y="58103"/>
                  </a:lnTo>
                  <a:lnTo>
                    <a:pt x="33949" y="58394"/>
                  </a:lnTo>
                  <a:lnTo>
                    <a:pt x="33981" y="58896"/>
                  </a:lnTo>
                  <a:cubicBezTo>
                    <a:pt x="33690" y="58766"/>
                    <a:pt x="33399" y="58686"/>
                    <a:pt x="33075" y="58653"/>
                  </a:cubicBezTo>
                  <a:lnTo>
                    <a:pt x="32929" y="58653"/>
                  </a:lnTo>
                  <a:cubicBezTo>
                    <a:pt x="32735" y="58653"/>
                    <a:pt x="32557" y="58669"/>
                    <a:pt x="32362" y="58718"/>
                  </a:cubicBezTo>
                  <a:cubicBezTo>
                    <a:pt x="32120" y="58783"/>
                    <a:pt x="31877" y="58896"/>
                    <a:pt x="31650" y="59025"/>
                  </a:cubicBezTo>
                  <a:cubicBezTo>
                    <a:pt x="31197" y="59333"/>
                    <a:pt x="30808" y="59722"/>
                    <a:pt x="30501" y="60175"/>
                  </a:cubicBezTo>
                  <a:cubicBezTo>
                    <a:pt x="30161" y="60677"/>
                    <a:pt x="29886" y="61227"/>
                    <a:pt x="29691" y="61794"/>
                  </a:cubicBezTo>
                  <a:lnTo>
                    <a:pt x="29675" y="61826"/>
                  </a:lnTo>
                  <a:cubicBezTo>
                    <a:pt x="29659" y="61664"/>
                    <a:pt x="29627" y="61519"/>
                    <a:pt x="29610" y="61357"/>
                  </a:cubicBezTo>
                  <a:cubicBezTo>
                    <a:pt x="29481" y="59916"/>
                    <a:pt x="29497" y="58491"/>
                    <a:pt x="29659" y="57067"/>
                  </a:cubicBezTo>
                  <a:cubicBezTo>
                    <a:pt x="29805" y="55771"/>
                    <a:pt x="30080" y="54493"/>
                    <a:pt x="30468" y="53262"/>
                  </a:cubicBezTo>
                  <a:cubicBezTo>
                    <a:pt x="31132" y="51449"/>
                    <a:pt x="32039" y="49652"/>
                    <a:pt x="33415" y="47450"/>
                  </a:cubicBezTo>
                  <a:cubicBezTo>
                    <a:pt x="33981" y="46560"/>
                    <a:pt x="34564" y="45702"/>
                    <a:pt x="35212" y="44747"/>
                  </a:cubicBezTo>
                  <a:cubicBezTo>
                    <a:pt x="36248" y="43225"/>
                    <a:pt x="37300" y="41671"/>
                    <a:pt x="38207" y="40084"/>
                  </a:cubicBezTo>
                  <a:cubicBezTo>
                    <a:pt x="38563" y="39453"/>
                    <a:pt x="38903" y="38805"/>
                    <a:pt x="39194" y="38158"/>
                  </a:cubicBezTo>
                  <a:cubicBezTo>
                    <a:pt x="39518" y="37494"/>
                    <a:pt x="39809" y="36798"/>
                    <a:pt x="40036" y="36086"/>
                  </a:cubicBezTo>
                  <a:cubicBezTo>
                    <a:pt x="40473" y="34758"/>
                    <a:pt x="40732" y="33398"/>
                    <a:pt x="40813" y="32006"/>
                  </a:cubicBezTo>
                  <a:cubicBezTo>
                    <a:pt x="40894" y="30679"/>
                    <a:pt x="40797" y="29351"/>
                    <a:pt x="40538" y="28056"/>
                  </a:cubicBezTo>
                  <a:cubicBezTo>
                    <a:pt x="40279" y="26793"/>
                    <a:pt x="39874" y="25563"/>
                    <a:pt x="39308" y="24397"/>
                  </a:cubicBezTo>
                  <a:cubicBezTo>
                    <a:pt x="39198" y="24178"/>
                    <a:pt x="39088" y="23958"/>
                    <a:pt x="38964" y="23739"/>
                  </a:cubicBezTo>
                  <a:lnTo>
                    <a:pt x="38964" y="23739"/>
                  </a:lnTo>
                  <a:cubicBezTo>
                    <a:pt x="38964" y="23745"/>
                    <a:pt x="38960" y="23750"/>
                    <a:pt x="38951" y="23750"/>
                  </a:cubicBezTo>
                  <a:cubicBezTo>
                    <a:pt x="38466" y="22843"/>
                    <a:pt x="37883" y="21985"/>
                    <a:pt x="37235" y="21192"/>
                  </a:cubicBezTo>
                  <a:cubicBezTo>
                    <a:pt x="36976" y="20884"/>
                    <a:pt x="36701" y="20593"/>
                    <a:pt x="36442" y="20334"/>
                  </a:cubicBezTo>
                  <a:lnTo>
                    <a:pt x="37106" y="19961"/>
                  </a:lnTo>
                  <a:lnTo>
                    <a:pt x="37154" y="19945"/>
                  </a:lnTo>
                  <a:lnTo>
                    <a:pt x="37883" y="19524"/>
                  </a:lnTo>
                  <a:lnTo>
                    <a:pt x="38288" y="19282"/>
                  </a:lnTo>
                  <a:cubicBezTo>
                    <a:pt x="40473" y="18019"/>
                    <a:pt x="42594" y="16772"/>
                    <a:pt x="44585" y="15412"/>
                  </a:cubicBezTo>
                  <a:cubicBezTo>
                    <a:pt x="45573" y="14765"/>
                    <a:pt x="46512" y="14036"/>
                    <a:pt x="47418" y="13259"/>
                  </a:cubicBezTo>
                  <a:cubicBezTo>
                    <a:pt x="48195" y="12628"/>
                    <a:pt x="48875" y="11899"/>
                    <a:pt x="49442" y="11058"/>
                  </a:cubicBezTo>
                  <a:cubicBezTo>
                    <a:pt x="49798" y="10540"/>
                    <a:pt x="50154" y="9730"/>
                    <a:pt x="49976" y="8888"/>
                  </a:cubicBezTo>
                  <a:cubicBezTo>
                    <a:pt x="49847" y="8354"/>
                    <a:pt x="49507" y="7868"/>
                    <a:pt x="49037" y="7561"/>
                  </a:cubicBezTo>
                  <a:cubicBezTo>
                    <a:pt x="48810" y="7399"/>
                    <a:pt x="48568" y="7269"/>
                    <a:pt x="48325" y="7156"/>
                  </a:cubicBezTo>
                  <a:cubicBezTo>
                    <a:pt x="47758" y="6881"/>
                    <a:pt x="47143" y="6719"/>
                    <a:pt x="46512" y="6687"/>
                  </a:cubicBezTo>
                  <a:lnTo>
                    <a:pt x="46317" y="6687"/>
                  </a:lnTo>
                  <a:cubicBezTo>
                    <a:pt x="45702" y="6703"/>
                    <a:pt x="45087" y="6816"/>
                    <a:pt x="44504" y="7043"/>
                  </a:cubicBezTo>
                  <a:cubicBezTo>
                    <a:pt x="43225" y="7512"/>
                    <a:pt x="41946" y="8403"/>
                    <a:pt x="40603" y="9779"/>
                  </a:cubicBezTo>
                  <a:cubicBezTo>
                    <a:pt x="39324" y="11122"/>
                    <a:pt x="38223" y="12612"/>
                    <a:pt x="37300" y="14214"/>
                  </a:cubicBezTo>
                  <a:cubicBezTo>
                    <a:pt x="36394" y="15769"/>
                    <a:pt x="35633" y="17387"/>
                    <a:pt x="35066" y="19087"/>
                  </a:cubicBezTo>
                  <a:cubicBezTo>
                    <a:pt x="34856" y="18925"/>
                    <a:pt x="34645" y="18747"/>
                    <a:pt x="34418" y="18585"/>
                  </a:cubicBezTo>
                  <a:cubicBezTo>
                    <a:pt x="33350" y="17825"/>
                    <a:pt x="32184" y="17177"/>
                    <a:pt x="30954" y="16691"/>
                  </a:cubicBezTo>
                  <a:cubicBezTo>
                    <a:pt x="29805" y="16238"/>
                    <a:pt x="28607" y="15914"/>
                    <a:pt x="27376" y="15769"/>
                  </a:cubicBezTo>
                  <a:lnTo>
                    <a:pt x="27312" y="15769"/>
                  </a:lnTo>
                  <a:cubicBezTo>
                    <a:pt x="27554" y="15429"/>
                    <a:pt x="27813" y="15121"/>
                    <a:pt x="28089" y="14813"/>
                  </a:cubicBezTo>
                  <a:cubicBezTo>
                    <a:pt x="28898" y="13939"/>
                    <a:pt x="29740" y="13114"/>
                    <a:pt x="30646" y="12320"/>
                  </a:cubicBezTo>
                  <a:lnTo>
                    <a:pt x="30744" y="12223"/>
                  </a:lnTo>
                  <a:lnTo>
                    <a:pt x="30825" y="12158"/>
                  </a:lnTo>
                  <a:lnTo>
                    <a:pt x="30905" y="12077"/>
                  </a:lnTo>
                  <a:lnTo>
                    <a:pt x="30954" y="12029"/>
                  </a:lnTo>
                  <a:lnTo>
                    <a:pt x="31084" y="11916"/>
                  </a:lnTo>
                  <a:lnTo>
                    <a:pt x="31213" y="11802"/>
                  </a:lnTo>
                  <a:lnTo>
                    <a:pt x="31391" y="11640"/>
                  </a:lnTo>
                  <a:lnTo>
                    <a:pt x="31424" y="11608"/>
                  </a:lnTo>
                  <a:lnTo>
                    <a:pt x="31521" y="11527"/>
                  </a:lnTo>
                  <a:lnTo>
                    <a:pt x="31666" y="11398"/>
                  </a:lnTo>
                  <a:lnTo>
                    <a:pt x="31812" y="11268"/>
                  </a:lnTo>
                  <a:cubicBezTo>
                    <a:pt x="32476" y="10653"/>
                    <a:pt x="33188" y="10005"/>
                    <a:pt x="33884" y="9277"/>
                  </a:cubicBezTo>
                  <a:cubicBezTo>
                    <a:pt x="34548" y="8581"/>
                    <a:pt x="35147" y="7820"/>
                    <a:pt x="35665" y="7027"/>
                  </a:cubicBezTo>
                  <a:cubicBezTo>
                    <a:pt x="36199" y="6201"/>
                    <a:pt x="36636" y="5310"/>
                    <a:pt x="36960" y="4372"/>
                  </a:cubicBezTo>
                  <a:cubicBezTo>
                    <a:pt x="37106" y="3967"/>
                    <a:pt x="37203" y="3546"/>
                    <a:pt x="37284" y="3125"/>
                  </a:cubicBezTo>
                  <a:cubicBezTo>
                    <a:pt x="37365" y="2736"/>
                    <a:pt x="37397" y="2348"/>
                    <a:pt x="37381" y="1943"/>
                  </a:cubicBezTo>
                  <a:cubicBezTo>
                    <a:pt x="37365" y="1587"/>
                    <a:pt x="37268" y="1247"/>
                    <a:pt x="37122" y="923"/>
                  </a:cubicBezTo>
                  <a:cubicBezTo>
                    <a:pt x="36976" y="632"/>
                    <a:pt x="36750" y="389"/>
                    <a:pt x="36474" y="227"/>
                  </a:cubicBezTo>
                  <a:cubicBezTo>
                    <a:pt x="36361" y="162"/>
                    <a:pt x="36248" y="114"/>
                    <a:pt x="36118" y="81"/>
                  </a:cubicBezTo>
                  <a:lnTo>
                    <a:pt x="36118" y="98"/>
                  </a:lnTo>
                  <a:cubicBezTo>
                    <a:pt x="35908" y="33"/>
                    <a:pt x="35697" y="0"/>
                    <a:pt x="35487" y="0"/>
                  </a:cubicBezTo>
                  <a:close/>
                </a:path>
              </a:pathLst>
            </a:custGeom>
            <a:solidFill>
              <a:srgbClr val="6C3A83"/>
            </a:solidFill>
            <a:ln w="50600" cap="flat" cmpd="sng">
              <a:solidFill>
                <a:srgbClr val="FFFFFF"/>
              </a:solidFill>
              <a:prstDash val="solid"/>
              <a:miter lim="161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229;p70"/>
            <p:cNvSpPr/>
            <p:nvPr/>
          </p:nvSpPr>
          <p:spPr>
            <a:xfrm>
              <a:off x="5567275" y="3616150"/>
              <a:ext cx="267150" cy="143500"/>
            </a:xfrm>
            <a:custGeom>
              <a:avLst/>
              <a:gdLst/>
              <a:ahLst/>
              <a:cxnLst/>
              <a:rect l="l" t="t" r="r" b="b"/>
              <a:pathLst>
                <a:path w="10686" h="5740" extrusionOk="0">
                  <a:moveTo>
                    <a:pt x="8850" y="0"/>
                  </a:moveTo>
                  <a:cubicBezTo>
                    <a:pt x="8694" y="0"/>
                    <a:pt x="8541" y="8"/>
                    <a:pt x="8387" y="25"/>
                  </a:cubicBezTo>
                  <a:cubicBezTo>
                    <a:pt x="8160" y="57"/>
                    <a:pt x="7917" y="105"/>
                    <a:pt x="7707" y="170"/>
                  </a:cubicBezTo>
                  <a:cubicBezTo>
                    <a:pt x="7464" y="219"/>
                    <a:pt x="7221" y="300"/>
                    <a:pt x="6946" y="381"/>
                  </a:cubicBezTo>
                  <a:cubicBezTo>
                    <a:pt x="6379" y="575"/>
                    <a:pt x="5829" y="818"/>
                    <a:pt x="5311" y="1109"/>
                  </a:cubicBezTo>
                  <a:cubicBezTo>
                    <a:pt x="5133" y="1239"/>
                    <a:pt x="4955" y="1352"/>
                    <a:pt x="4777" y="1482"/>
                  </a:cubicBezTo>
                  <a:cubicBezTo>
                    <a:pt x="3044" y="2744"/>
                    <a:pt x="1539" y="4250"/>
                    <a:pt x="1" y="5723"/>
                  </a:cubicBezTo>
                  <a:lnTo>
                    <a:pt x="1" y="5739"/>
                  </a:lnTo>
                  <a:cubicBezTo>
                    <a:pt x="632" y="5545"/>
                    <a:pt x="1280" y="5399"/>
                    <a:pt x="1927" y="5302"/>
                  </a:cubicBezTo>
                  <a:cubicBezTo>
                    <a:pt x="2235" y="5221"/>
                    <a:pt x="2543" y="5140"/>
                    <a:pt x="2850" y="5075"/>
                  </a:cubicBezTo>
                  <a:cubicBezTo>
                    <a:pt x="3206" y="4962"/>
                    <a:pt x="3546" y="4865"/>
                    <a:pt x="3902" y="4784"/>
                  </a:cubicBezTo>
                  <a:cubicBezTo>
                    <a:pt x="4259" y="4703"/>
                    <a:pt x="4550" y="4622"/>
                    <a:pt x="4874" y="4557"/>
                  </a:cubicBezTo>
                  <a:cubicBezTo>
                    <a:pt x="5198" y="4476"/>
                    <a:pt x="5457" y="4412"/>
                    <a:pt x="5748" y="4331"/>
                  </a:cubicBezTo>
                  <a:cubicBezTo>
                    <a:pt x="6217" y="4201"/>
                    <a:pt x="6703" y="4056"/>
                    <a:pt x="7156" y="3910"/>
                  </a:cubicBezTo>
                  <a:cubicBezTo>
                    <a:pt x="7318" y="3845"/>
                    <a:pt x="7480" y="3780"/>
                    <a:pt x="7642" y="3699"/>
                  </a:cubicBezTo>
                  <a:cubicBezTo>
                    <a:pt x="8047" y="3505"/>
                    <a:pt x="8435" y="3295"/>
                    <a:pt x="8791" y="3100"/>
                  </a:cubicBezTo>
                  <a:cubicBezTo>
                    <a:pt x="8986" y="2987"/>
                    <a:pt x="9164" y="2858"/>
                    <a:pt x="9358" y="2728"/>
                  </a:cubicBezTo>
                  <a:cubicBezTo>
                    <a:pt x="9569" y="2582"/>
                    <a:pt x="9779" y="2420"/>
                    <a:pt x="9989" y="2242"/>
                  </a:cubicBezTo>
                  <a:cubicBezTo>
                    <a:pt x="10151" y="2097"/>
                    <a:pt x="10297" y="1935"/>
                    <a:pt x="10427" y="1741"/>
                  </a:cubicBezTo>
                  <a:cubicBezTo>
                    <a:pt x="10540" y="1595"/>
                    <a:pt x="10605" y="1433"/>
                    <a:pt x="10653" y="1255"/>
                  </a:cubicBezTo>
                  <a:cubicBezTo>
                    <a:pt x="10686" y="1125"/>
                    <a:pt x="10686" y="996"/>
                    <a:pt x="10653" y="850"/>
                  </a:cubicBezTo>
                  <a:cubicBezTo>
                    <a:pt x="10605" y="721"/>
                    <a:pt x="10540" y="591"/>
                    <a:pt x="10443" y="494"/>
                  </a:cubicBezTo>
                  <a:cubicBezTo>
                    <a:pt x="10346" y="397"/>
                    <a:pt x="10232" y="316"/>
                    <a:pt x="10103" y="267"/>
                  </a:cubicBezTo>
                  <a:cubicBezTo>
                    <a:pt x="9941" y="170"/>
                    <a:pt x="9779" y="122"/>
                    <a:pt x="9601" y="73"/>
                  </a:cubicBezTo>
                  <a:cubicBezTo>
                    <a:pt x="9504" y="57"/>
                    <a:pt x="9423" y="41"/>
                    <a:pt x="9326" y="25"/>
                  </a:cubicBezTo>
                  <a:cubicBezTo>
                    <a:pt x="9164" y="8"/>
                    <a:pt x="9006" y="0"/>
                    <a:pt x="8850" y="0"/>
                  </a:cubicBezTo>
                  <a:close/>
                </a:path>
              </a:pathLst>
            </a:custGeom>
            <a:solidFill>
              <a:srgbClr val="6C3A83"/>
            </a:solidFill>
            <a:ln w="50600" cap="flat" cmpd="sng">
              <a:solidFill>
                <a:srgbClr val="FFFFFF"/>
              </a:solidFill>
              <a:prstDash val="solid"/>
              <a:miter lim="161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230;p70"/>
            <p:cNvSpPr/>
            <p:nvPr/>
          </p:nvSpPr>
          <p:spPr>
            <a:xfrm>
              <a:off x="5592375" y="3363900"/>
              <a:ext cx="249750" cy="279175"/>
            </a:xfrm>
            <a:custGeom>
              <a:avLst/>
              <a:gdLst/>
              <a:ahLst/>
              <a:cxnLst/>
              <a:rect l="l" t="t" r="r" b="b"/>
              <a:pathLst>
                <a:path w="9990" h="11167" extrusionOk="0">
                  <a:moveTo>
                    <a:pt x="8694" y="0"/>
                  </a:moveTo>
                  <a:cubicBezTo>
                    <a:pt x="8641" y="0"/>
                    <a:pt x="8589" y="5"/>
                    <a:pt x="8532" y="13"/>
                  </a:cubicBezTo>
                  <a:cubicBezTo>
                    <a:pt x="8257" y="29"/>
                    <a:pt x="7998" y="94"/>
                    <a:pt x="7755" y="207"/>
                  </a:cubicBezTo>
                  <a:cubicBezTo>
                    <a:pt x="7464" y="336"/>
                    <a:pt x="7188" y="482"/>
                    <a:pt x="6929" y="660"/>
                  </a:cubicBezTo>
                  <a:cubicBezTo>
                    <a:pt x="6347" y="1065"/>
                    <a:pt x="5812" y="1518"/>
                    <a:pt x="5327" y="2036"/>
                  </a:cubicBezTo>
                  <a:cubicBezTo>
                    <a:pt x="4436" y="2910"/>
                    <a:pt x="3643" y="3882"/>
                    <a:pt x="2947" y="4918"/>
                  </a:cubicBezTo>
                  <a:cubicBezTo>
                    <a:pt x="2299" y="5873"/>
                    <a:pt x="1733" y="6877"/>
                    <a:pt x="1231" y="7929"/>
                  </a:cubicBezTo>
                  <a:cubicBezTo>
                    <a:pt x="745" y="8949"/>
                    <a:pt x="341" y="10001"/>
                    <a:pt x="17" y="11086"/>
                  </a:cubicBezTo>
                  <a:lnTo>
                    <a:pt x="1" y="11167"/>
                  </a:lnTo>
                  <a:cubicBezTo>
                    <a:pt x="486" y="10714"/>
                    <a:pt x="1004" y="10276"/>
                    <a:pt x="1506" y="9855"/>
                  </a:cubicBezTo>
                  <a:cubicBezTo>
                    <a:pt x="2445" y="9046"/>
                    <a:pt x="3384" y="8269"/>
                    <a:pt x="4339" y="7492"/>
                  </a:cubicBezTo>
                  <a:cubicBezTo>
                    <a:pt x="5294" y="6715"/>
                    <a:pt x="6298" y="5889"/>
                    <a:pt x="7286" y="5096"/>
                  </a:cubicBezTo>
                  <a:cubicBezTo>
                    <a:pt x="7496" y="4934"/>
                    <a:pt x="7674" y="4788"/>
                    <a:pt x="7868" y="4610"/>
                  </a:cubicBezTo>
                  <a:lnTo>
                    <a:pt x="7949" y="4546"/>
                  </a:lnTo>
                  <a:lnTo>
                    <a:pt x="8451" y="4011"/>
                  </a:lnTo>
                  <a:cubicBezTo>
                    <a:pt x="8516" y="3963"/>
                    <a:pt x="8565" y="3898"/>
                    <a:pt x="8613" y="3849"/>
                  </a:cubicBezTo>
                  <a:cubicBezTo>
                    <a:pt x="8937" y="3461"/>
                    <a:pt x="9228" y="3056"/>
                    <a:pt x="9487" y="2619"/>
                  </a:cubicBezTo>
                  <a:cubicBezTo>
                    <a:pt x="9601" y="2425"/>
                    <a:pt x="9698" y="2214"/>
                    <a:pt x="9795" y="2004"/>
                  </a:cubicBezTo>
                  <a:cubicBezTo>
                    <a:pt x="9876" y="1842"/>
                    <a:pt x="9924" y="1664"/>
                    <a:pt x="9973" y="1470"/>
                  </a:cubicBezTo>
                  <a:cubicBezTo>
                    <a:pt x="9989" y="1308"/>
                    <a:pt x="9989" y="1130"/>
                    <a:pt x="9973" y="968"/>
                  </a:cubicBezTo>
                  <a:cubicBezTo>
                    <a:pt x="9941" y="806"/>
                    <a:pt x="9876" y="660"/>
                    <a:pt x="9779" y="547"/>
                  </a:cubicBezTo>
                  <a:cubicBezTo>
                    <a:pt x="9730" y="466"/>
                    <a:pt x="9665" y="401"/>
                    <a:pt x="9584" y="336"/>
                  </a:cubicBezTo>
                  <a:cubicBezTo>
                    <a:pt x="9487" y="255"/>
                    <a:pt x="9374" y="174"/>
                    <a:pt x="9261" y="126"/>
                  </a:cubicBezTo>
                  <a:cubicBezTo>
                    <a:pt x="9131" y="61"/>
                    <a:pt x="8985" y="29"/>
                    <a:pt x="8856" y="13"/>
                  </a:cubicBezTo>
                  <a:cubicBezTo>
                    <a:pt x="8799" y="5"/>
                    <a:pt x="8747" y="0"/>
                    <a:pt x="8694" y="0"/>
                  </a:cubicBezTo>
                  <a:close/>
                </a:path>
              </a:pathLst>
            </a:custGeom>
            <a:solidFill>
              <a:srgbClr val="6C3A83"/>
            </a:solidFill>
            <a:ln w="50600" cap="flat" cmpd="sng">
              <a:solidFill>
                <a:srgbClr val="FFFFFF"/>
              </a:solidFill>
              <a:prstDash val="solid"/>
              <a:miter lim="161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231;p70"/>
            <p:cNvSpPr/>
            <p:nvPr/>
          </p:nvSpPr>
          <p:spPr>
            <a:xfrm>
              <a:off x="5437375" y="3366225"/>
              <a:ext cx="198325" cy="346875"/>
            </a:xfrm>
            <a:custGeom>
              <a:avLst/>
              <a:gdLst/>
              <a:ahLst/>
              <a:cxnLst/>
              <a:rect l="l" t="t" r="r" b="b"/>
              <a:pathLst>
                <a:path w="7933" h="13875" extrusionOk="0">
                  <a:moveTo>
                    <a:pt x="6719" y="1"/>
                  </a:moveTo>
                  <a:cubicBezTo>
                    <a:pt x="6427" y="17"/>
                    <a:pt x="6136" y="65"/>
                    <a:pt x="5844" y="179"/>
                  </a:cubicBezTo>
                  <a:cubicBezTo>
                    <a:pt x="5229" y="389"/>
                    <a:pt x="4646" y="745"/>
                    <a:pt x="4161" y="1182"/>
                  </a:cubicBezTo>
                  <a:cubicBezTo>
                    <a:pt x="3659" y="1652"/>
                    <a:pt x="3222" y="2202"/>
                    <a:pt x="2882" y="2785"/>
                  </a:cubicBezTo>
                  <a:cubicBezTo>
                    <a:pt x="2752" y="2995"/>
                    <a:pt x="2639" y="3222"/>
                    <a:pt x="2510" y="3449"/>
                  </a:cubicBezTo>
                  <a:cubicBezTo>
                    <a:pt x="1927" y="4890"/>
                    <a:pt x="1441" y="6379"/>
                    <a:pt x="1101" y="7901"/>
                  </a:cubicBezTo>
                  <a:cubicBezTo>
                    <a:pt x="713" y="9487"/>
                    <a:pt x="437" y="11106"/>
                    <a:pt x="178" y="12709"/>
                  </a:cubicBezTo>
                  <a:cubicBezTo>
                    <a:pt x="130" y="13097"/>
                    <a:pt x="65" y="13486"/>
                    <a:pt x="0" y="13874"/>
                  </a:cubicBezTo>
                  <a:lnTo>
                    <a:pt x="114" y="13810"/>
                  </a:lnTo>
                  <a:lnTo>
                    <a:pt x="292" y="13632"/>
                  </a:lnTo>
                  <a:lnTo>
                    <a:pt x="421" y="13486"/>
                  </a:lnTo>
                  <a:cubicBezTo>
                    <a:pt x="518" y="13389"/>
                    <a:pt x="632" y="13275"/>
                    <a:pt x="729" y="13162"/>
                  </a:cubicBezTo>
                  <a:cubicBezTo>
                    <a:pt x="939" y="12919"/>
                    <a:pt x="1150" y="12693"/>
                    <a:pt x="1360" y="12450"/>
                  </a:cubicBezTo>
                  <a:cubicBezTo>
                    <a:pt x="1716" y="12045"/>
                    <a:pt x="2089" y="11576"/>
                    <a:pt x="2526" y="11025"/>
                  </a:cubicBezTo>
                  <a:cubicBezTo>
                    <a:pt x="3270" y="10086"/>
                    <a:pt x="4047" y="9066"/>
                    <a:pt x="4825" y="7998"/>
                  </a:cubicBezTo>
                  <a:cubicBezTo>
                    <a:pt x="5197" y="7480"/>
                    <a:pt x="5553" y="6962"/>
                    <a:pt x="5909" y="6428"/>
                  </a:cubicBezTo>
                  <a:lnTo>
                    <a:pt x="5990" y="6330"/>
                  </a:lnTo>
                  <a:cubicBezTo>
                    <a:pt x="6136" y="6104"/>
                    <a:pt x="6298" y="5877"/>
                    <a:pt x="6427" y="5650"/>
                  </a:cubicBezTo>
                  <a:cubicBezTo>
                    <a:pt x="6670" y="5230"/>
                    <a:pt x="6897" y="4809"/>
                    <a:pt x="7091" y="4372"/>
                  </a:cubicBezTo>
                  <a:cubicBezTo>
                    <a:pt x="7334" y="3837"/>
                    <a:pt x="7528" y="3287"/>
                    <a:pt x="7706" y="2720"/>
                  </a:cubicBezTo>
                  <a:cubicBezTo>
                    <a:pt x="7771" y="2461"/>
                    <a:pt x="7836" y="2202"/>
                    <a:pt x="7884" y="1943"/>
                  </a:cubicBezTo>
                  <a:cubicBezTo>
                    <a:pt x="7917" y="1700"/>
                    <a:pt x="7933" y="1458"/>
                    <a:pt x="7933" y="1215"/>
                  </a:cubicBezTo>
                  <a:cubicBezTo>
                    <a:pt x="7917" y="988"/>
                    <a:pt x="7868" y="778"/>
                    <a:pt x="7771" y="567"/>
                  </a:cubicBezTo>
                  <a:cubicBezTo>
                    <a:pt x="7690" y="389"/>
                    <a:pt x="7544" y="243"/>
                    <a:pt x="7366" y="146"/>
                  </a:cubicBezTo>
                  <a:cubicBezTo>
                    <a:pt x="7237" y="81"/>
                    <a:pt x="7107" y="33"/>
                    <a:pt x="6945" y="17"/>
                  </a:cubicBezTo>
                  <a:cubicBezTo>
                    <a:pt x="6881" y="1"/>
                    <a:pt x="6800" y="1"/>
                    <a:pt x="6719" y="1"/>
                  </a:cubicBezTo>
                  <a:close/>
                </a:path>
              </a:pathLst>
            </a:custGeom>
            <a:solidFill>
              <a:srgbClr val="6C3A83"/>
            </a:solidFill>
            <a:ln w="50600" cap="flat" cmpd="sng">
              <a:solidFill>
                <a:srgbClr val="FFFFFF"/>
              </a:solidFill>
              <a:prstDash val="solid"/>
              <a:miter lim="161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232;p70"/>
            <p:cNvSpPr/>
            <p:nvPr/>
          </p:nvSpPr>
          <p:spPr>
            <a:xfrm>
              <a:off x="3947575" y="3636975"/>
              <a:ext cx="217375" cy="523350"/>
            </a:xfrm>
            <a:custGeom>
              <a:avLst/>
              <a:gdLst/>
              <a:ahLst/>
              <a:cxnLst/>
              <a:rect l="l" t="t" r="r" b="b"/>
              <a:pathLst>
                <a:path w="8695" h="20934" extrusionOk="0">
                  <a:moveTo>
                    <a:pt x="7237" y="1"/>
                  </a:moveTo>
                  <a:cubicBezTo>
                    <a:pt x="4032" y="6201"/>
                    <a:pt x="1603" y="12774"/>
                    <a:pt x="1" y="19573"/>
                  </a:cubicBezTo>
                  <a:lnTo>
                    <a:pt x="7091" y="20933"/>
                  </a:lnTo>
                  <a:cubicBezTo>
                    <a:pt x="7237" y="20156"/>
                    <a:pt x="7318" y="19768"/>
                    <a:pt x="7496" y="18991"/>
                  </a:cubicBezTo>
                  <a:lnTo>
                    <a:pt x="2105" y="17744"/>
                  </a:lnTo>
                  <a:cubicBezTo>
                    <a:pt x="3465" y="11819"/>
                    <a:pt x="5683" y="6137"/>
                    <a:pt x="8694" y="843"/>
                  </a:cubicBezTo>
                  <a:lnTo>
                    <a:pt x="7237" y="1"/>
                  </a:lnTo>
                  <a:close/>
                </a:path>
              </a:pathLst>
            </a:custGeom>
            <a:solidFill>
              <a:srgbClr val="6C3A83"/>
            </a:solidFill>
            <a:ln w="50600" cap="flat" cmpd="sng">
              <a:solidFill>
                <a:srgbClr val="FFFFFF"/>
              </a:solidFill>
              <a:prstDash val="solid"/>
              <a:miter lim="161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233;p70"/>
            <p:cNvSpPr/>
            <p:nvPr/>
          </p:nvSpPr>
          <p:spPr>
            <a:xfrm>
              <a:off x="3877150" y="4159475"/>
              <a:ext cx="268375" cy="513225"/>
            </a:xfrm>
            <a:custGeom>
              <a:avLst/>
              <a:gdLst/>
              <a:ahLst/>
              <a:cxnLst/>
              <a:rect l="l" t="t" r="r" b="b"/>
              <a:pathLst>
                <a:path w="10735" h="20529" extrusionOk="0">
                  <a:moveTo>
                    <a:pt x="5295" y="2381"/>
                  </a:moveTo>
                  <a:cubicBezTo>
                    <a:pt x="5311" y="3595"/>
                    <a:pt x="5408" y="4809"/>
                    <a:pt x="5570" y="6007"/>
                  </a:cubicBezTo>
                  <a:cubicBezTo>
                    <a:pt x="5813" y="7885"/>
                    <a:pt x="6169" y="9747"/>
                    <a:pt x="6638" y="11576"/>
                  </a:cubicBezTo>
                  <a:lnTo>
                    <a:pt x="2737" y="11625"/>
                  </a:lnTo>
                  <a:cubicBezTo>
                    <a:pt x="3109" y="9682"/>
                    <a:pt x="3611" y="7755"/>
                    <a:pt x="4210" y="5878"/>
                  </a:cubicBezTo>
                  <a:cubicBezTo>
                    <a:pt x="4550" y="4696"/>
                    <a:pt x="4890" y="3514"/>
                    <a:pt x="5246" y="2381"/>
                  </a:cubicBezTo>
                  <a:close/>
                  <a:moveTo>
                    <a:pt x="4679" y="1"/>
                  </a:moveTo>
                  <a:cubicBezTo>
                    <a:pt x="2251" y="6622"/>
                    <a:pt x="681" y="13519"/>
                    <a:pt x="1" y="20529"/>
                  </a:cubicBezTo>
                  <a:lnTo>
                    <a:pt x="1717" y="20286"/>
                  </a:lnTo>
                  <a:cubicBezTo>
                    <a:pt x="1814" y="18068"/>
                    <a:pt x="2057" y="15866"/>
                    <a:pt x="2445" y="13697"/>
                  </a:cubicBezTo>
                  <a:lnTo>
                    <a:pt x="7043" y="13503"/>
                  </a:lnTo>
                  <a:cubicBezTo>
                    <a:pt x="7561" y="15445"/>
                    <a:pt x="8192" y="17355"/>
                    <a:pt x="8970" y="19233"/>
                  </a:cubicBezTo>
                  <a:lnTo>
                    <a:pt x="10734" y="18974"/>
                  </a:lnTo>
                  <a:cubicBezTo>
                    <a:pt x="8338" y="13033"/>
                    <a:pt x="6962" y="6736"/>
                    <a:pt x="6671" y="357"/>
                  </a:cubicBezTo>
                  <a:lnTo>
                    <a:pt x="4679" y="1"/>
                  </a:lnTo>
                  <a:close/>
                </a:path>
              </a:pathLst>
            </a:custGeom>
            <a:solidFill>
              <a:srgbClr val="6C3A83"/>
            </a:solidFill>
            <a:ln w="50600" cap="flat" cmpd="sng">
              <a:solidFill>
                <a:srgbClr val="FFFFFF"/>
              </a:solidFill>
              <a:prstDash val="solid"/>
              <a:miter lim="161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234;p70"/>
            <p:cNvSpPr/>
            <p:nvPr/>
          </p:nvSpPr>
          <p:spPr>
            <a:xfrm>
              <a:off x="3907100" y="4663225"/>
              <a:ext cx="368325" cy="492850"/>
            </a:xfrm>
            <a:custGeom>
              <a:avLst/>
              <a:gdLst/>
              <a:ahLst/>
              <a:cxnLst/>
              <a:rect l="l" t="t" r="r" b="b"/>
              <a:pathLst>
                <a:path w="14733" h="19714" extrusionOk="0">
                  <a:moveTo>
                    <a:pt x="6856" y="0"/>
                  </a:moveTo>
                  <a:cubicBezTo>
                    <a:pt x="6485" y="0"/>
                    <a:pt x="6114" y="34"/>
                    <a:pt x="5748" y="103"/>
                  </a:cubicBezTo>
                  <a:cubicBezTo>
                    <a:pt x="325" y="1026"/>
                    <a:pt x="1" y="7842"/>
                    <a:pt x="1474" y="12002"/>
                  </a:cubicBezTo>
                  <a:cubicBezTo>
                    <a:pt x="2575" y="15159"/>
                    <a:pt x="4372" y="17652"/>
                    <a:pt x="6136" y="18769"/>
                  </a:cubicBezTo>
                  <a:cubicBezTo>
                    <a:pt x="7178" y="19424"/>
                    <a:pt x="8167" y="19713"/>
                    <a:pt x="9119" y="19713"/>
                  </a:cubicBezTo>
                  <a:cubicBezTo>
                    <a:pt x="10003" y="19713"/>
                    <a:pt x="10856" y="19465"/>
                    <a:pt x="11689" y="19028"/>
                  </a:cubicBezTo>
                  <a:cubicBezTo>
                    <a:pt x="13243" y="18203"/>
                    <a:pt x="14247" y="16940"/>
                    <a:pt x="14733" y="16244"/>
                  </a:cubicBezTo>
                  <a:cubicBezTo>
                    <a:pt x="13357" y="13637"/>
                    <a:pt x="12223" y="10918"/>
                    <a:pt x="11365" y="8084"/>
                  </a:cubicBezTo>
                  <a:lnTo>
                    <a:pt x="7302" y="9396"/>
                  </a:lnTo>
                  <a:cubicBezTo>
                    <a:pt x="7545" y="10173"/>
                    <a:pt x="7691" y="10561"/>
                    <a:pt x="7966" y="11322"/>
                  </a:cubicBezTo>
                  <a:lnTo>
                    <a:pt x="10443" y="10432"/>
                  </a:lnTo>
                  <a:cubicBezTo>
                    <a:pt x="11058" y="12213"/>
                    <a:pt x="11786" y="13945"/>
                    <a:pt x="12628" y="15645"/>
                  </a:cubicBezTo>
                  <a:cubicBezTo>
                    <a:pt x="12402" y="16066"/>
                    <a:pt x="11819" y="16600"/>
                    <a:pt x="10831" y="17086"/>
                  </a:cubicBezTo>
                  <a:cubicBezTo>
                    <a:pt x="10289" y="17348"/>
                    <a:pt x="9722" y="17479"/>
                    <a:pt x="9147" y="17479"/>
                  </a:cubicBezTo>
                  <a:cubicBezTo>
                    <a:pt x="6857" y="17479"/>
                    <a:pt x="4455" y="15399"/>
                    <a:pt x="3109" y="11322"/>
                  </a:cubicBezTo>
                  <a:cubicBezTo>
                    <a:pt x="1425" y="6304"/>
                    <a:pt x="2980" y="2758"/>
                    <a:pt x="6072" y="2159"/>
                  </a:cubicBezTo>
                  <a:cubicBezTo>
                    <a:pt x="6432" y="2083"/>
                    <a:pt x="6799" y="2045"/>
                    <a:pt x="7165" y="2045"/>
                  </a:cubicBezTo>
                  <a:cubicBezTo>
                    <a:pt x="7802" y="2045"/>
                    <a:pt x="8438" y="2160"/>
                    <a:pt x="9034" y="2386"/>
                  </a:cubicBezTo>
                  <a:cubicBezTo>
                    <a:pt x="9034" y="1609"/>
                    <a:pt x="9034" y="1204"/>
                    <a:pt x="9083" y="427"/>
                  </a:cubicBezTo>
                  <a:cubicBezTo>
                    <a:pt x="8375" y="144"/>
                    <a:pt x="7617" y="0"/>
                    <a:pt x="6856" y="0"/>
                  </a:cubicBezTo>
                  <a:close/>
                </a:path>
              </a:pathLst>
            </a:custGeom>
            <a:solidFill>
              <a:srgbClr val="6C3A83"/>
            </a:solidFill>
            <a:ln w="50600" cap="flat" cmpd="sng">
              <a:solidFill>
                <a:srgbClr val="FFFFFF"/>
              </a:solidFill>
              <a:prstDash val="solid"/>
              <a:miter lim="161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235;p70"/>
            <p:cNvSpPr/>
            <p:nvPr/>
          </p:nvSpPr>
          <p:spPr>
            <a:xfrm>
              <a:off x="5024150" y="3898425"/>
              <a:ext cx="1401975" cy="1153500"/>
            </a:xfrm>
            <a:custGeom>
              <a:avLst/>
              <a:gdLst/>
              <a:ahLst/>
              <a:cxnLst/>
              <a:rect l="l" t="t" r="r" b="b"/>
              <a:pathLst>
                <a:path w="56079" h="46140" extrusionOk="0">
                  <a:moveTo>
                    <a:pt x="29414" y="1"/>
                  </a:moveTo>
                  <a:cubicBezTo>
                    <a:pt x="29371" y="1"/>
                    <a:pt x="29329" y="1"/>
                    <a:pt x="29286" y="1"/>
                  </a:cubicBezTo>
                  <a:lnTo>
                    <a:pt x="29270" y="1"/>
                  </a:lnTo>
                  <a:cubicBezTo>
                    <a:pt x="28315" y="1"/>
                    <a:pt x="27327" y="50"/>
                    <a:pt x="26356" y="147"/>
                  </a:cubicBezTo>
                  <a:cubicBezTo>
                    <a:pt x="21532" y="568"/>
                    <a:pt x="16885" y="2106"/>
                    <a:pt x="12757" y="4631"/>
                  </a:cubicBezTo>
                  <a:cubicBezTo>
                    <a:pt x="10701" y="5894"/>
                    <a:pt x="8823" y="7432"/>
                    <a:pt x="7172" y="9180"/>
                  </a:cubicBezTo>
                  <a:cubicBezTo>
                    <a:pt x="6330" y="10087"/>
                    <a:pt x="5537" y="11042"/>
                    <a:pt x="4841" y="12046"/>
                  </a:cubicBezTo>
                  <a:cubicBezTo>
                    <a:pt x="4128" y="13017"/>
                    <a:pt x="3513" y="14037"/>
                    <a:pt x="2979" y="15105"/>
                  </a:cubicBezTo>
                  <a:cubicBezTo>
                    <a:pt x="1911" y="17210"/>
                    <a:pt x="1134" y="19460"/>
                    <a:pt x="664" y="21775"/>
                  </a:cubicBezTo>
                  <a:cubicBezTo>
                    <a:pt x="162" y="24187"/>
                    <a:pt x="0" y="26648"/>
                    <a:pt x="195" y="29109"/>
                  </a:cubicBezTo>
                  <a:cubicBezTo>
                    <a:pt x="356" y="31489"/>
                    <a:pt x="988" y="33804"/>
                    <a:pt x="2040" y="35957"/>
                  </a:cubicBezTo>
                  <a:cubicBezTo>
                    <a:pt x="2574" y="36993"/>
                    <a:pt x="3222" y="37964"/>
                    <a:pt x="3999" y="38838"/>
                  </a:cubicBezTo>
                  <a:cubicBezTo>
                    <a:pt x="4776" y="39729"/>
                    <a:pt x="5699" y="40522"/>
                    <a:pt x="6703" y="41186"/>
                  </a:cubicBezTo>
                  <a:cubicBezTo>
                    <a:pt x="7026" y="41396"/>
                    <a:pt x="7366" y="41590"/>
                    <a:pt x="7706" y="41769"/>
                  </a:cubicBezTo>
                  <a:lnTo>
                    <a:pt x="7706" y="41850"/>
                  </a:lnTo>
                  <a:cubicBezTo>
                    <a:pt x="7739" y="41963"/>
                    <a:pt x="7803" y="42044"/>
                    <a:pt x="7901" y="42092"/>
                  </a:cubicBezTo>
                  <a:cubicBezTo>
                    <a:pt x="9568" y="42853"/>
                    <a:pt x="11268" y="43501"/>
                    <a:pt x="13000" y="44051"/>
                  </a:cubicBezTo>
                  <a:cubicBezTo>
                    <a:pt x="14748" y="44602"/>
                    <a:pt x="16529" y="45039"/>
                    <a:pt x="18326" y="45379"/>
                  </a:cubicBezTo>
                  <a:cubicBezTo>
                    <a:pt x="21030" y="45881"/>
                    <a:pt x="23766" y="46140"/>
                    <a:pt x="26502" y="46140"/>
                  </a:cubicBezTo>
                  <a:cubicBezTo>
                    <a:pt x="27376" y="46140"/>
                    <a:pt x="28299" y="46107"/>
                    <a:pt x="29205" y="46059"/>
                  </a:cubicBezTo>
                  <a:cubicBezTo>
                    <a:pt x="31035" y="45945"/>
                    <a:pt x="32864" y="45702"/>
                    <a:pt x="34661" y="45363"/>
                  </a:cubicBezTo>
                  <a:cubicBezTo>
                    <a:pt x="36442" y="45023"/>
                    <a:pt x="38190" y="44569"/>
                    <a:pt x="39922" y="43986"/>
                  </a:cubicBezTo>
                  <a:cubicBezTo>
                    <a:pt x="41234" y="43549"/>
                    <a:pt x="42496" y="42983"/>
                    <a:pt x="43694" y="42303"/>
                  </a:cubicBezTo>
                  <a:cubicBezTo>
                    <a:pt x="44908" y="41623"/>
                    <a:pt x="46058" y="40846"/>
                    <a:pt x="47142" y="39988"/>
                  </a:cubicBezTo>
                  <a:cubicBezTo>
                    <a:pt x="49296" y="38256"/>
                    <a:pt x="51141" y="36183"/>
                    <a:pt x="52614" y="33836"/>
                  </a:cubicBezTo>
                  <a:cubicBezTo>
                    <a:pt x="54088" y="31553"/>
                    <a:pt x="55124" y="29012"/>
                    <a:pt x="55674" y="26357"/>
                  </a:cubicBezTo>
                  <a:cubicBezTo>
                    <a:pt x="55949" y="25029"/>
                    <a:pt x="56079" y="23685"/>
                    <a:pt x="56079" y="22342"/>
                  </a:cubicBezTo>
                  <a:cubicBezTo>
                    <a:pt x="56063" y="19557"/>
                    <a:pt x="55415" y="16821"/>
                    <a:pt x="54168" y="14328"/>
                  </a:cubicBezTo>
                  <a:cubicBezTo>
                    <a:pt x="53553" y="13114"/>
                    <a:pt x="52825" y="11965"/>
                    <a:pt x="51999" y="10880"/>
                  </a:cubicBezTo>
                  <a:cubicBezTo>
                    <a:pt x="50510" y="8873"/>
                    <a:pt x="48745" y="7108"/>
                    <a:pt x="46754" y="5619"/>
                  </a:cubicBezTo>
                  <a:cubicBezTo>
                    <a:pt x="44827" y="4178"/>
                    <a:pt x="42707" y="2996"/>
                    <a:pt x="40473" y="2106"/>
                  </a:cubicBezTo>
                  <a:cubicBezTo>
                    <a:pt x="36951" y="713"/>
                    <a:pt x="33207" y="1"/>
                    <a:pt x="29414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236;p70"/>
            <p:cNvSpPr/>
            <p:nvPr/>
          </p:nvSpPr>
          <p:spPr>
            <a:xfrm>
              <a:off x="5024550" y="3898825"/>
              <a:ext cx="1401575" cy="1152700"/>
            </a:xfrm>
            <a:custGeom>
              <a:avLst/>
              <a:gdLst/>
              <a:ahLst/>
              <a:cxnLst/>
              <a:rect l="l" t="t" r="r" b="b"/>
              <a:pathLst>
                <a:path w="56063" h="46108" extrusionOk="0">
                  <a:moveTo>
                    <a:pt x="29520" y="0"/>
                  </a:moveTo>
                  <a:cubicBezTo>
                    <a:pt x="29437" y="0"/>
                    <a:pt x="29354" y="1"/>
                    <a:pt x="29270" y="1"/>
                  </a:cubicBezTo>
                  <a:cubicBezTo>
                    <a:pt x="28299" y="1"/>
                    <a:pt x="27327" y="34"/>
                    <a:pt x="26356" y="131"/>
                  </a:cubicBezTo>
                  <a:lnTo>
                    <a:pt x="26340" y="131"/>
                  </a:lnTo>
                  <a:cubicBezTo>
                    <a:pt x="21516" y="552"/>
                    <a:pt x="16869" y="2090"/>
                    <a:pt x="12757" y="4615"/>
                  </a:cubicBezTo>
                  <a:cubicBezTo>
                    <a:pt x="10701" y="5894"/>
                    <a:pt x="8807" y="7432"/>
                    <a:pt x="7156" y="9197"/>
                  </a:cubicBezTo>
                  <a:cubicBezTo>
                    <a:pt x="6314" y="10087"/>
                    <a:pt x="5537" y="11042"/>
                    <a:pt x="4825" y="12046"/>
                  </a:cubicBezTo>
                  <a:cubicBezTo>
                    <a:pt x="4129" y="13017"/>
                    <a:pt x="3514" y="14037"/>
                    <a:pt x="2963" y="15106"/>
                  </a:cubicBezTo>
                  <a:cubicBezTo>
                    <a:pt x="1895" y="17210"/>
                    <a:pt x="1118" y="19460"/>
                    <a:pt x="664" y="21792"/>
                  </a:cubicBezTo>
                  <a:cubicBezTo>
                    <a:pt x="162" y="24188"/>
                    <a:pt x="1" y="26648"/>
                    <a:pt x="179" y="29109"/>
                  </a:cubicBezTo>
                  <a:cubicBezTo>
                    <a:pt x="357" y="31489"/>
                    <a:pt x="988" y="33804"/>
                    <a:pt x="2040" y="35957"/>
                  </a:cubicBezTo>
                  <a:cubicBezTo>
                    <a:pt x="2558" y="36993"/>
                    <a:pt x="3222" y="37948"/>
                    <a:pt x="3983" y="38822"/>
                  </a:cubicBezTo>
                  <a:cubicBezTo>
                    <a:pt x="4776" y="39729"/>
                    <a:pt x="5683" y="40506"/>
                    <a:pt x="6687" y="41154"/>
                  </a:cubicBezTo>
                  <a:cubicBezTo>
                    <a:pt x="7010" y="41364"/>
                    <a:pt x="7350" y="41558"/>
                    <a:pt x="7706" y="41736"/>
                  </a:cubicBezTo>
                  <a:lnTo>
                    <a:pt x="7706" y="41834"/>
                  </a:lnTo>
                  <a:cubicBezTo>
                    <a:pt x="7723" y="41931"/>
                    <a:pt x="7787" y="42012"/>
                    <a:pt x="7885" y="42076"/>
                  </a:cubicBezTo>
                  <a:cubicBezTo>
                    <a:pt x="9552" y="42821"/>
                    <a:pt x="11252" y="43469"/>
                    <a:pt x="12984" y="44019"/>
                  </a:cubicBezTo>
                  <a:cubicBezTo>
                    <a:pt x="14522" y="44505"/>
                    <a:pt x="16076" y="44909"/>
                    <a:pt x="17646" y="45233"/>
                  </a:cubicBezTo>
                  <a:cubicBezTo>
                    <a:pt x="16837" y="44310"/>
                    <a:pt x="16141" y="43307"/>
                    <a:pt x="15542" y="42254"/>
                  </a:cubicBezTo>
                  <a:cubicBezTo>
                    <a:pt x="14846" y="41008"/>
                    <a:pt x="14295" y="39680"/>
                    <a:pt x="13874" y="38321"/>
                  </a:cubicBezTo>
                  <a:cubicBezTo>
                    <a:pt x="13016" y="35455"/>
                    <a:pt x="12660" y="32460"/>
                    <a:pt x="12855" y="29465"/>
                  </a:cubicBezTo>
                  <a:cubicBezTo>
                    <a:pt x="13033" y="26600"/>
                    <a:pt x="13664" y="23767"/>
                    <a:pt x="14732" y="21095"/>
                  </a:cubicBezTo>
                  <a:cubicBezTo>
                    <a:pt x="15267" y="19736"/>
                    <a:pt x="15898" y="18408"/>
                    <a:pt x="16643" y="17129"/>
                  </a:cubicBezTo>
                  <a:cubicBezTo>
                    <a:pt x="17387" y="15883"/>
                    <a:pt x="18229" y="14701"/>
                    <a:pt x="19168" y="13584"/>
                  </a:cubicBezTo>
                  <a:cubicBezTo>
                    <a:pt x="20042" y="12531"/>
                    <a:pt x="21030" y="11576"/>
                    <a:pt x="22098" y="10702"/>
                  </a:cubicBezTo>
                  <a:cubicBezTo>
                    <a:pt x="23183" y="9812"/>
                    <a:pt x="24365" y="9051"/>
                    <a:pt x="25628" y="8403"/>
                  </a:cubicBezTo>
                  <a:cubicBezTo>
                    <a:pt x="28024" y="7189"/>
                    <a:pt x="30695" y="6558"/>
                    <a:pt x="33398" y="6558"/>
                  </a:cubicBezTo>
                  <a:cubicBezTo>
                    <a:pt x="33593" y="6558"/>
                    <a:pt x="33803" y="6558"/>
                    <a:pt x="33997" y="6574"/>
                  </a:cubicBezTo>
                  <a:cubicBezTo>
                    <a:pt x="34791" y="6606"/>
                    <a:pt x="35600" y="6687"/>
                    <a:pt x="36377" y="6817"/>
                  </a:cubicBezTo>
                  <a:cubicBezTo>
                    <a:pt x="37041" y="6914"/>
                    <a:pt x="37672" y="7076"/>
                    <a:pt x="38304" y="7270"/>
                  </a:cubicBezTo>
                  <a:cubicBezTo>
                    <a:pt x="40716" y="8031"/>
                    <a:pt x="42853" y="9504"/>
                    <a:pt x="44423" y="11495"/>
                  </a:cubicBezTo>
                  <a:cubicBezTo>
                    <a:pt x="44811" y="11997"/>
                    <a:pt x="45184" y="12531"/>
                    <a:pt x="45508" y="13082"/>
                  </a:cubicBezTo>
                  <a:cubicBezTo>
                    <a:pt x="45799" y="13584"/>
                    <a:pt x="46074" y="14102"/>
                    <a:pt x="46301" y="14636"/>
                  </a:cubicBezTo>
                  <a:cubicBezTo>
                    <a:pt x="46803" y="15785"/>
                    <a:pt x="47159" y="16983"/>
                    <a:pt x="47386" y="18214"/>
                  </a:cubicBezTo>
                  <a:cubicBezTo>
                    <a:pt x="48082" y="22034"/>
                    <a:pt x="47531" y="25968"/>
                    <a:pt x="45815" y="29433"/>
                  </a:cubicBezTo>
                  <a:cubicBezTo>
                    <a:pt x="44666" y="31764"/>
                    <a:pt x="42917" y="33836"/>
                    <a:pt x="40699" y="35212"/>
                  </a:cubicBezTo>
                  <a:cubicBezTo>
                    <a:pt x="40198" y="35520"/>
                    <a:pt x="39663" y="35779"/>
                    <a:pt x="39129" y="36022"/>
                  </a:cubicBezTo>
                  <a:cubicBezTo>
                    <a:pt x="38546" y="36265"/>
                    <a:pt x="37947" y="36459"/>
                    <a:pt x="37348" y="36621"/>
                  </a:cubicBezTo>
                  <a:cubicBezTo>
                    <a:pt x="36411" y="36869"/>
                    <a:pt x="35451" y="36988"/>
                    <a:pt x="34487" y="36988"/>
                  </a:cubicBezTo>
                  <a:cubicBezTo>
                    <a:pt x="34319" y="36988"/>
                    <a:pt x="34150" y="36984"/>
                    <a:pt x="33981" y="36977"/>
                  </a:cubicBezTo>
                  <a:cubicBezTo>
                    <a:pt x="32945" y="36928"/>
                    <a:pt x="31925" y="36702"/>
                    <a:pt x="30954" y="36329"/>
                  </a:cubicBezTo>
                  <a:cubicBezTo>
                    <a:pt x="30015" y="35957"/>
                    <a:pt x="29157" y="35390"/>
                    <a:pt x="28444" y="34678"/>
                  </a:cubicBezTo>
                  <a:cubicBezTo>
                    <a:pt x="27765" y="33966"/>
                    <a:pt x="27279" y="33091"/>
                    <a:pt x="27020" y="32136"/>
                  </a:cubicBezTo>
                  <a:cubicBezTo>
                    <a:pt x="26745" y="31068"/>
                    <a:pt x="26745" y="29951"/>
                    <a:pt x="26987" y="28882"/>
                  </a:cubicBezTo>
                  <a:cubicBezTo>
                    <a:pt x="27295" y="27555"/>
                    <a:pt x="27829" y="26292"/>
                    <a:pt x="28574" y="25159"/>
                  </a:cubicBezTo>
                  <a:cubicBezTo>
                    <a:pt x="29189" y="24155"/>
                    <a:pt x="29950" y="23232"/>
                    <a:pt x="30792" y="22423"/>
                  </a:cubicBezTo>
                  <a:cubicBezTo>
                    <a:pt x="31278" y="21937"/>
                    <a:pt x="31796" y="21484"/>
                    <a:pt x="32330" y="21079"/>
                  </a:cubicBezTo>
                  <a:cubicBezTo>
                    <a:pt x="32832" y="20675"/>
                    <a:pt x="33382" y="20335"/>
                    <a:pt x="33949" y="20043"/>
                  </a:cubicBezTo>
                  <a:cubicBezTo>
                    <a:pt x="34515" y="19752"/>
                    <a:pt x="35114" y="19574"/>
                    <a:pt x="35746" y="19493"/>
                  </a:cubicBezTo>
                  <a:cubicBezTo>
                    <a:pt x="35870" y="19479"/>
                    <a:pt x="35994" y="19471"/>
                    <a:pt x="36119" y="19471"/>
                  </a:cubicBezTo>
                  <a:cubicBezTo>
                    <a:pt x="36560" y="19471"/>
                    <a:pt x="36996" y="19562"/>
                    <a:pt x="37413" y="19752"/>
                  </a:cubicBezTo>
                  <a:cubicBezTo>
                    <a:pt x="37688" y="19881"/>
                    <a:pt x="37931" y="20043"/>
                    <a:pt x="38158" y="20254"/>
                  </a:cubicBezTo>
                  <a:cubicBezTo>
                    <a:pt x="38417" y="20496"/>
                    <a:pt x="38643" y="20755"/>
                    <a:pt x="38822" y="21063"/>
                  </a:cubicBezTo>
                  <a:cubicBezTo>
                    <a:pt x="39032" y="21403"/>
                    <a:pt x="39162" y="21792"/>
                    <a:pt x="39194" y="22196"/>
                  </a:cubicBezTo>
                  <a:cubicBezTo>
                    <a:pt x="39210" y="22520"/>
                    <a:pt x="39162" y="22860"/>
                    <a:pt x="39048" y="23168"/>
                  </a:cubicBezTo>
                  <a:cubicBezTo>
                    <a:pt x="38919" y="23524"/>
                    <a:pt x="38724" y="23848"/>
                    <a:pt x="38482" y="24123"/>
                  </a:cubicBezTo>
                  <a:cubicBezTo>
                    <a:pt x="38255" y="24414"/>
                    <a:pt x="37980" y="24673"/>
                    <a:pt x="37705" y="24884"/>
                  </a:cubicBezTo>
                  <a:cubicBezTo>
                    <a:pt x="37089" y="25369"/>
                    <a:pt x="36409" y="25742"/>
                    <a:pt x="35681" y="26001"/>
                  </a:cubicBezTo>
                  <a:cubicBezTo>
                    <a:pt x="35648" y="26009"/>
                    <a:pt x="35614" y="26013"/>
                    <a:pt x="35582" y="26013"/>
                  </a:cubicBezTo>
                  <a:cubicBezTo>
                    <a:pt x="35424" y="26013"/>
                    <a:pt x="35284" y="25919"/>
                    <a:pt x="35244" y="25758"/>
                  </a:cubicBezTo>
                  <a:cubicBezTo>
                    <a:pt x="35195" y="25564"/>
                    <a:pt x="35292" y="25386"/>
                    <a:pt x="35487" y="25321"/>
                  </a:cubicBezTo>
                  <a:lnTo>
                    <a:pt x="35746" y="25224"/>
                  </a:lnTo>
                  <a:cubicBezTo>
                    <a:pt x="36248" y="24997"/>
                    <a:pt x="36733" y="24722"/>
                    <a:pt x="37170" y="24398"/>
                  </a:cubicBezTo>
                  <a:cubicBezTo>
                    <a:pt x="37446" y="24171"/>
                    <a:pt x="37705" y="23912"/>
                    <a:pt x="37947" y="23637"/>
                  </a:cubicBezTo>
                  <a:cubicBezTo>
                    <a:pt x="38061" y="23459"/>
                    <a:pt x="38174" y="23265"/>
                    <a:pt x="38271" y="23071"/>
                  </a:cubicBezTo>
                  <a:cubicBezTo>
                    <a:pt x="38320" y="22941"/>
                    <a:pt x="38368" y="22779"/>
                    <a:pt x="38384" y="22633"/>
                  </a:cubicBezTo>
                  <a:cubicBezTo>
                    <a:pt x="38401" y="22504"/>
                    <a:pt x="38401" y="22374"/>
                    <a:pt x="38384" y="22245"/>
                  </a:cubicBezTo>
                  <a:cubicBezTo>
                    <a:pt x="38368" y="22115"/>
                    <a:pt x="38336" y="21986"/>
                    <a:pt x="38287" y="21873"/>
                  </a:cubicBezTo>
                  <a:cubicBezTo>
                    <a:pt x="38206" y="21694"/>
                    <a:pt x="38109" y="21549"/>
                    <a:pt x="37996" y="21387"/>
                  </a:cubicBezTo>
                  <a:cubicBezTo>
                    <a:pt x="37866" y="21225"/>
                    <a:pt x="37705" y="21079"/>
                    <a:pt x="37543" y="20934"/>
                  </a:cubicBezTo>
                  <a:cubicBezTo>
                    <a:pt x="37381" y="20820"/>
                    <a:pt x="37219" y="20723"/>
                    <a:pt x="37041" y="20642"/>
                  </a:cubicBezTo>
                  <a:cubicBezTo>
                    <a:pt x="36879" y="20577"/>
                    <a:pt x="36701" y="20529"/>
                    <a:pt x="36523" y="20496"/>
                  </a:cubicBezTo>
                  <a:cubicBezTo>
                    <a:pt x="36426" y="20488"/>
                    <a:pt x="36324" y="20484"/>
                    <a:pt x="36223" y="20484"/>
                  </a:cubicBezTo>
                  <a:cubicBezTo>
                    <a:pt x="36122" y="20484"/>
                    <a:pt x="36021" y="20488"/>
                    <a:pt x="35924" y="20496"/>
                  </a:cubicBezTo>
                  <a:cubicBezTo>
                    <a:pt x="35568" y="20561"/>
                    <a:pt x="35211" y="20658"/>
                    <a:pt x="34888" y="20804"/>
                  </a:cubicBezTo>
                  <a:cubicBezTo>
                    <a:pt x="34272" y="21079"/>
                    <a:pt x="33690" y="21435"/>
                    <a:pt x="33155" y="21840"/>
                  </a:cubicBezTo>
                  <a:cubicBezTo>
                    <a:pt x="32216" y="22601"/>
                    <a:pt x="31375" y="23459"/>
                    <a:pt x="30630" y="24398"/>
                  </a:cubicBezTo>
                  <a:cubicBezTo>
                    <a:pt x="29966" y="25272"/>
                    <a:pt x="29416" y="26211"/>
                    <a:pt x="28995" y="27199"/>
                  </a:cubicBezTo>
                  <a:cubicBezTo>
                    <a:pt x="28671" y="27927"/>
                    <a:pt x="28461" y="28688"/>
                    <a:pt x="28331" y="29481"/>
                  </a:cubicBezTo>
                  <a:cubicBezTo>
                    <a:pt x="28266" y="29967"/>
                    <a:pt x="28266" y="30469"/>
                    <a:pt x="28331" y="30955"/>
                  </a:cubicBezTo>
                  <a:cubicBezTo>
                    <a:pt x="28380" y="31359"/>
                    <a:pt x="28493" y="31764"/>
                    <a:pt x="28639" y="32136"/>
                  </a:cubicBezTo>
                  <a:cubicBezTo>
                    <a:pt x="28801" y="32476"/>
                    <a:pt x="28979" y="32800"/>
                    <a:pt x="29205" y="33108"/>
                  </a:cubicBezTo>
                  <a:cubicBezTo>
                    <a:pt x="29448" y="33399"/>
                    <a:pt x="29723" y="33674"/>
                    <a:pt x="30015" y="33917"/>
                  </a:cubicBezTo>
                  <a:cubicBezTo>
                    <a:pt x="30387" y="34192"/>
                    <a:pt x="30792" y="34419"/>
                    <a:pt x="31229" y="34613"/>
                  </a:cubicBezTo>
                  <a:cubicBezTo>
                    <a:pt x="31860" y="34856"/>
                    <a:pt x="32508" y="35034"/>
                    <a:pt x="33172" y="35131"/>
                  </a:cubicBezTo>
                  <a:cubicBezTo>
                    <a:pt x="33535" y="35170"/>
                    <a:pt x="33902" y="35190"/>
                    <a:pt x="34270" y="35190"/>
                  </a:cubicBezTo>
                  <a:cubicBezTo>
                    <a:pt x="34674" y="35190"/>
                    <a:pt x="35080" y="35166"/>
                    <a:pt x="35487" y="35115"/>
                  </a:cubicBezTo>
                  <a:cubicBezTo>
                    <a:pt x="36426" y="34986"/>
                    <a:pt x="37332" y="34727"/>
                    <a:pt x="38206" y="34354"/>
                  </a:cubicBezTo>
                  <a:cubicBezTo>
                    <a:pt x="39048" y="33998"/>
                    <a:pt x="39841" y="33529"/>
                    <a:pt x="40570" y="32978"/>
                  </a:cubicBezTo>
                  <a:cubicBezTo>
                    <a:pt x="41331" y="32379"/>
                    <a:pt x="42011" y="31699"/>
                    <a:pt x="42610" y="30938"/>
                  </a:cubicBezTo>
                  <a:cubicBezTo>
                    <a:pt x="43371" y="29935"/>
                    <a:pt x="44002" y="28850"/>
                    <a:pt x="44504" y="27701"/>
                  </a:cubicBezTo>
                  <a:cubicBezTo>
                    <a:pt x="45038" y="26405"/>
                    <a:pt x="45394" y="25046"/>
                    <a:pt x="45605" y="23653"/>
                  </a:cubicBezTo>
                  <a:cubicBezTo>
                    <a:pt x="45783" y="22212"/>
                    <a:pt x="45783" y="20755"/>
                    <a:pt x="45605" y="19331"/>
                  </a:cubicBezTo>
                  <a:cubicBezTo>
                    <a:pt x="45410" y="18036"/>
                    <a:pt x="45070" y="16773"/>
                    <a:pt x="44585" y="15575"/>
                  </a:cubicBezTo>
                  <a:cubicBezTo>
                    <a:pt x="44164" y="14587"/>
                    <a:pt x="43613" y="13665"/>
                    <a:pt x="42966" y="12807"/>
                  </a:cubicBezTo>
                  <a:cubicBezTo>
                    <a:pt x="42399" y="12078"/>
                    <a:pt x="41736" y="11431"/>
                    <a:pt x="41023" y="10848"/>
                  </a:cubicBezTo>
                  <a:cubicBezTo>
                    <a:pt x="40295" y="10314"/>
                    <a:pt x="39502" y="9844"/>
                    <a:pt x="38676" y="9472"/>
                  </a:cubicBezTo>
                  <a:cubicBezTo>
                    <a:pt x="37672" y="9067"/>
                    <a:pt x="36620" y="8792"/>
                    <a:pt x="35551" y="8646"/>
                  </a:cubicBezTo>
                  <a:cubicBezTo>
                    <a:pt x="34847" y="8557"/>
                    <a:pt x="34139" y="8513"/>
                    <a:pt x="33431" y="8513"/>
                  </a:cubicBezTo>
                  <a:cubicBezTo>
                    <a:pt x="32722" y="8513"/>
                    <a:pt x="32014" y="8557"/>
                    <a:pt x="31310" y="8646"/>
                  </a:cubicBezTo>
                  <a:cubicBezTo>
                    <a:pt x="29999" y="8840"/>
                    <a:pt x="28703" y="9180"/>
                    <a:pt x="27473" y="9698"/>
                  </a:cubicBezTo>
                  <a:cubicBezTo>
                    <a:pt x="26097" y="10281"/>
                    <a:pt x="24818" y="11042"/>
                    <a:pt x="23620" y="11949"/>
                  </a:cubicBezTo>
                  <a:cubicBezTo>
                    <a:pt x="22260" y="13033"/>
                    <a:pt x="21046" y="14280"/>
                    <a:pt x="19978" y="15672"/>
                  </a:cubicBezTo>
                  <a:cubicBezTo>
                    <a:pt x="18683" y="17388"/>
                    <a:pt x="17598" y="19266"/>
                    <a:pt x="16756" y="21241"/>
                  </a:cubicBezTo>
                  <a:cubicBezTo>
                    <a:pt x="15882" y="23362"/>
                    <a:pt x="15283" y="25580"/>
                    <a:pt x="14959" y="27846"/>
                  </a:cubicBezTo>
                  <a:cubicBezTo>
                    <a:pt x="14684" y="29951"/>
                    <a:pt x="14684" y="32072"/>
                    <a:pt x="14959" y="34176"/>
                  </a:cubicBezTo>
                  <a:cubicBezTo>
                    <a:pt x="15202" y="35973"/>
                    <a:pt x="15688" y="37738"/>
                    <a:pt x="16368" y="39438"/>
                  </a:cubicBezTo>
                  <a:cubicBezTo>
                    <a:pt x="16934" y="40733"/>
                    <a:pt x="17663" y="41979"/>
                    <a:pt x="18521" y="43112"/>
                  </a:cubicBezTo>
                  <a:cubicBezTo>
                    <a:pt x="19298" y="44100"/>
                    <a:pt x="20188" y="45007"/>
                    <a:pt x="21176" y="45800"/>
                  </a:cubicBezTo>
                  <a:cubicBezTo>
                    <a:pt x="22940" y="46010"/>
                    <a:pt x="24705" y="46107"/>
                    <a:pt x="26486" y="46107"/>
                  </a:cubicBezTo>
                  <a:cubicBezTo>
                    <a:pt x="27392" y="46107"/>
                    <a:pt x="28299" y="46091"/>
                    <a:pt x="29189" y="46026"/>
                  </a:cubicBezTo>
                  <a:cubicBezTo>
                    <a:pt x="31019" y="45913"/>
                    <a:pt x="32832" y="45686"/>
                    <a:pt x="34629" y="45347"/>
                  </a:cubicBezTo>
                  <a:cubicBezTo>
                    <a:pt x="36409" y="45007"/>
                    <a:pt x="38174" y="44537"/>
                    <a:pt x="39890" y="43970"/>
                  </a:cubicBezTo>
                  <a:cubicBezTo>
                    <a:pt x="41201" y="43517"/>
                    <a:pt x="42464" y="42967"/>
                    <a:pt x="43678" y="42287"/>
                  </a:cubicBezTo>
                  <a:cubicBezTo>
                    <a:pt x="44892" y="41607"/>
                    <a:pt x="46042" y="40830"/>
                    <a:pt x="47126" y="39956"/>
                  </a:cubicBezTo>
                  <a:cubicBezTo>
                    <a:pt x="49280" y="38240"/>
                    <a:pt x="51125" y="36151"/>
                    <a:pt x="52598" y="33820"/>
                  </a:cubicBezTo>
                  <a:cubicBezTo>
                    <a:pt x="54055" y="31537"/>
                    <a:pt x="55091" y="28996"/>
                    <a:pt x="55658" y="26341"/>
                  </a:cubicBezTo>
                  <a:cubicBezTo>
                    <a:pt x="55917" y="25013"/>
                    <a:pt x="56063" y="23669"/>
                    <a:pt x="56063" y="22326"/>
                  </a:cubicBezTo>
                  <a:cubicBezTo>
                    <a:pt x="56047" y="19541"/>
                    <a:pt x="55383" y="16805"/>
                    <a:pt x="54136" y="14312"/>
                  </a:cubicBezTo>
                  <a:cubicBezTo>
                    <a:pt x="53521" y="13098"/>
                    <a:pt x="52809" y="11949"/>
                    <a:pt x="51983" y="10864"/>
                  </a:cubicBezTo>
                  <a:cubicBezTo>
                    <a:pt x="51222" y="9860"/>
                    <a:pt x="50413" y="8905"/>
                    <a:pt x="49522" y="8015"/>
                  </a:cubicBezTo>
                  <a:cubicBezTo>
                    <a:pt x="48648" y="7141"/>
                    <a:pt x="47709" y="6347"/>
                    <a:pt x="46738" y="5603"/>
                  </a:cubicBezTo>
                  <a:cubicBezTo>
                    <a:pt x="44811" y="4162"/>
                    <a:pt x="42691" y="2980"/>
                    <a:pt x="40457" y="2090"/>
                  </a:cubicBezTo>
                  <a:cubicBezTo>
                    <a:pt x="36973" y="712"/>
                    <a:pt x="33272" y="0"/>
                    <a:pt x="29520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237;p70"/>
            <p:cNvSpPr/>
            <p:nvPr/>
          </p:nvSpPr>
          <p:spPr>
            <a:xfrm>
              <a:off x="5618275" y="4194700"/>
              <a:ext cx="1250" cy="825"/>
            </a:xfrm>
            <a:custGeom>
              <a:avLst/>
              <a:gdLst/>
              <a:ahLst/>
              <a:cxnLst/>
              <a:rect l="l" t="t" r="r" b="b"/>
              <a:pathLst>
                <a:path w="50" h="33" extrusionOk="0">
                  <a:moveTo>
                    <a:pt x="1" y="33"/>
                  </a:moveTo>
                  <a:lnTo>
                    <a:pt x="49" y="0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238;p70"/>
            <p:cNvSpPr/>
            <p:nvPr/>
          </p:nvSpPr>
          <p:spPr>
            <a:xfrm>
              <a:off x="5444650" y="4425400"/>
              <a:ext cx="825" cy="2450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1" y="97"/>
                  </a:moveTo>
                  <a:lnTo>
                    <a:pt x="33" y="0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239;p70"/>
            <p:cNvSpPr/>
            <p:nvPr/>
          </p:nvSpPr>
          <p:spPr>
            <a:xfrm>
              <a:off x="5788275" y="4509175"/>
              <a:ext cx="2025" cy="2450"/>
            </a:xfrm>
            <a:custGeom>
              <a:avLst/>
              <a:gdLst/>
              <a:ahLst/>
              <a:cxnLst/>
              <a:rect l="l" t="t" r="r" b="b"/>
              <a:pathLst>
                <a:path w="81" h="98" extrusionOk="0">
                  <a:moveTo>
                    <a:pt x="0" y="97"/>
                  </a:moveTo>
                  <a:lnTo>
                    <a:pt x="81" y="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240;p70"/>
            <p:cNvSpPr/>
            <p:nvPr/>
          </p:nvSpPr>
          <p:spPr>
            <a:xfrm>
              <a:off x="5648625" y="5051100"/>
              <a:ext cx="2450" cy="425"/>
            </a:xfrm>
            <a:custGeom>
              <a:avLst/>
              <a:gdLst/>
              <a:ahLst/>
              <a:cxnLst/>
              <a:rect l="l" t="t" r="r" b="b"/>
              <a:pathLst>
                <a:path w="98" h="17" extrusionOk="0">
                  <a:moveTo>
                    <a:pt x="98" y="16"/>
                  </a:moveTo>
                  <a:lnTo>
                    <a:pt x="1" y="0"/>
                  </a:lnTo>
                  <a:lnTo>
                    <a:pt x="98" y="16"/>
                  </a:ln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241;p70"/>
            <p:cNvSpPr/>
            <p:nvPr/>
          </p:nvSpPr>
          <p:spPr>
            <a:xfrm>
              <a:off x="5651050" y="5051500"/>
              <a:ext cx="2050" cy="25"/>
            </a:xfrm>
            <a:custGeom>
              <a:avLst/>
              <a:gdLst/>
              <a:ahLst/>
              <a:cxnLst/>
              <a:rect l="l" t="t" r="r" b="b"/>
              <a:pathLst>
                <a:path w="82" h="1" extrusionOk="0">
                  <a:moveTo>
                    <a:pt x="82" y="0"/>
                  </a:moveTo>
                  <a:lnTo>
                    <a:pt x="1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242;p70"/>
            <p:cNvSpPr/>
            <p:nvPr/>
          </p:nvSpPr>
          <p:spPr>
            <a:xfrm>
              <a:off x="5653075" y="5051500"/>
              <a:ext cx="4475" cy="25"/>
            </a:xfrm>
            <a:custGeom>
              <a:avLst/>
              <a:gdLst/>
              <a:ahLst/>
              <a:cxnLst/>
              <a:rect l="l" t="t" r="r" b="b"/>
              <a:pathLst>
                <a:path w="179" h="1" extrusionOk="0">
                  <a:moveTo>
                    <a:pt x="179" y="0"/>
                  </a:moveTo>
                  <a:lnTo>
                    <a:pt x="1" y="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243;p70"/>
            <p:cNvSpPr/>
            <p:nvPr/>
          </p:nvSpPr>
          <p:spPr>
            <a:xfrm>
              <a:off x="5411475" y="3917450"/>
              <a:ext cx="1014650" cy="1132850"/>
            </a:xfrm>
            <a:custGeom>
              <a:avLst/>
              <a:gdLst/>
              <a:ahLst/>
              <a:cxnLst/>
              <a:rect l="l" t="t" r="r" b="b"/>
              <a:pathLst>
                <a:path w="40586" h="45314" extrusionOk="0">
                  <a:moveTo>
                    <a:pt x="20641" y="1"/>
                  </a:moveTo>
                  <a:lnTo>
                    <a:pt x="20803" y="98"/>
                  </a:lnTo>
                  <a:cubicBezTo>
                    <a:pt x="21807" y="713"/>
                    <a:pt x="22778" y="1409"/>
                    <a:pt x="23685" y="2170"/>
                  </a:cubicBezTo>
                  <a:cubicBezTo>
                    <a:pt x="24607" y="2947"/>
                    <a:pt x="25465" y="3773"/>
                    <a:pt x="26259" y="4680"/>
                  </a:cubicBezTo>
                  <a:cubicBezTo>
                    <a:pt x="27052" y="5570"/>
                    <a:pt x="27780" y="6509"/>
                    <a:pt x="28444" y="7496"/>
                  </a:cubicBezTo>
                  <a:cubicBezTo>
                    <a:pt x="29092" y="8484"/>
                    <a:pt x="29674" y="9520"/>
                    <a:pt x="30176" y="10605"/>
                  </a:cubicBezTo>
                  <a:cubicBezTo>
                    <a:pt x="30678" y="11657"/>
                    <a:pt x="31083" y="12742"/>
                    <a:pt x="31390" y="13859"/>
                  </a:cubicBezTo>
                  <a:cubicBezTo>
                    <a:pt x="31714" y="14992"/>
                    <a:pt x="31941" y="16158"/>
                    <a:pt x="32054" y="17323"/>
                  </a:cubicBezTo>
                  <a:cubicBezTo>
                    <a:pt x="32103" y="17938"/>
                    <a:pt x="32135" y="18537"/>
                    <a:pt x="32135" y="19152"/>
                  </a:cubicBezTo>
                  <a:lnTo>
                    <a:pt x="32135" y="19217"/>
                  </a:lnTo>
                  <a:cubicBezTo>
                    <a:pt x="32184" y="19703"/>
                    <a:pt x="32200" y="20189"/>
                    <a:pt x="32200" y="20642"/>
                  </a:cubicBezTo>
                  <a:lnTo>
                    <a:pt x="32200" y="21273"/>
                  </a:lnTo>
                  <a:cubicBezTo>
                    <a:pt x="32119" y="23847"/>
                    <a:pt x="31488" y="26373"/>
                    <a:pt x="30338" y="28688"/>
                  </a:cubicBezTo>
                  <a:cubicBezTo>
                    <a:pt x="29108" y="31165"/>
                    <a:pt x="27327" y="33156"/>
                    <a:pt x="25222" y="34451"/>
                  </a:cubicBezTo>
                  <a:cubicBezTo>
                    <a:pt x="24721" y="34759"/>
                    <a:pt x="24186" y="35034"/>
                    <a:pt x="23652" y="35260"/>
                  </a:cubicBezTo>
                  <a:cubicBezTo>
                    <a:pt x="23069" y="35520"/>
                    <a:pt x="22487" y="35714"/>
                    <a:pt x="21871" y="35876"/>
                  </a:cubicBezTo>
                  <a:cubicBezTo>
                    <a:pt x="21256" y="36021"/>
                    <a:pt x="20625" y="36135"/>
                    <a:pt x="19977" y="36183"/>
                  </a:cubicBezTo>
                  <a:cubicBezTo>
                    <a:pt x="19832" y="36199"/>
                    <a:pt x="19686" y="36216"/>
                    <a:pt x="19540" y="36216"/>
                  </a:cubicBezTo>
                  <a:cubicBezTo>
                    <a:pt x="18553" y="36572"/>
                    <a:pt x="17533" y="36879"/>
                    <a:pt x="16497" y="37122"/>
                  </a:cubicBezTo>
                  <a:cubicBezTo>
                    <a:pt x="15121" y="37446"/>
                    <a:pt x="13712" y="37656"/>
                    <a:pt x="12288" y="37754"/>
                  </a:cubicBezTo>
                  <a:cubicBezTo>
                    <a:pt x="11610" y="37800"/>
                    <a:pt x="10933" y="37825"/>
                    <a:pt x="10256" y="37825"/>
                  </a:cubicBezTo>
                  <a:cubicBezTo>
                    <a:pt x="9525" y="37825"/>
                    <a:pt x="8794" y="37796"/>
                    <a:pt x="8062" y="37737"/>
                  </a:cubicBezTo>
                  <a:cubicBezTo>
                    <a:pt x="6686" y="37624"/>
                    <a:pt x="5310" y="37430"/>
                    <a:pt x="3950" y="37138"/>
                  </a:cubicBezTo>
                  <a:cubicBezTo>
                    <a:pt x="2607" y="36847"/>
                    <a:pt x="1295" y="36491"/>
                    <a:pt x="0" y="36054"/>
                  </a:cubicBezTo>
                  <a:lnTo>
                    <a:pt x="0" y="36054"/>
                  </a:lnTo>
                  <a:cubicBezTo>
                    <a:pt x="243" y="36960"/>
                    <a:pt x="534" y="37835"/>
                    <a:pt x="891" y="38693"/>
                  </a:cubicBezTo>
                  <a:cubicBezTo>
                    <a:pt x="1457" y="39988"/>
                    <a:pt x="2169" y="41234"/>
                    <a:pt x="3044" y="42367"/>
                  </a:cubicBezTo>
                  <a:cubicBezTo>
                    <a:pt x="3821" y="43355"/>
                    <a:pt x="4711" y="44262"/>
                    <a:pt x="5699" y="45039"/>
                  </a:cubicBezTo>
                  <a:lnTo>
                    <a:pt x="5893" y="45071"/>
                  </a:lnTo>
                  <a:lnTo>
                    <a:pt x="5941" y="45071"/>
                  </a:lnTo>
                  <a:lnTo>
                    <a:pt x="6120" y="45087"/>
                  </a:lnTo>
                  <a:lnTo>
                    <a:pt x="6168" y="45087"/>
                  </a:lnTo>
                  <a:lnTo>
                    <a:pt x="6362" y="45120"/>
                  </a:lnTo>
                  <a:lnTo>
                    <a:pt x="6427" y="45120"/>
                  </a:lnTo>
                  <a:lnTo>
                    <a:pt x="6573" y="45136"/>
                  </a:lnTo>
                  <a:lnTo>
                    <a:pt x="6654" y="45136"/>
                  </a:lnTo>
                  <a:lnTo>
                    <a:pt x="6816" y="45152"/>
                  </a:lnTo>
                  <a:lnTo>
                    <a:pt x="7042" y="45152"/>
                  </a:lnTo>
                  <a:lnTo>
                    <a:pt x="7156" y="45168"/>
                  </a:lnTo>
                  <a:lnTo>
                    <a:pt x="7301" y="45168"/>
                  </a:lnTo>
                  <a:lnTo>
                    <a:pt x="7690" y="45201"/>
                  </a:lnTo>
                  <a:lnTo>
                    <a:pt x="8176" y="45233"/>
                  </a:lnTo>
                  <a:cubicBezTo>
                    <a:pt x="8305" y="45249"/>
                    <a:pt x="8418" y="45249"/>
                    <a:pt x="8548" y="45265"/>
                  </a:cubicBezTo>
                  <a:lnTo>
                    <a:pt x="8953" y="45265"/>
                  </a:lnTo>
                  <a:cubicBezTo>
                    <a:pt x="9649" y="45298"/>
                    <a:pt x="10329" y="45314"/>
                    <a:pt x="11009" y="45314"/>
                  </a:cubicBezTo>
                  <a:cubicBezTo>
                    <a:pt x="11883" y="45314"/>
                    <a:pt x="12789" y="45281"/>
                    <a:pt x="13712" y="45217"/>
                  </a:cubicBezTo>
                  <a:cubicBezTo>
                    <a:pt x="15542" y="45103"/>
                    <a:pt x="17355" y="44877"/>
                    <a:pt x="19152" y="44537"/>
                  </a:cubicBezTo>
                  <a:cubicBezTo>
                    <a:pt x="20932" y="44197"/>
                    <a:pt x="22697" y="43744"/>
                    <a:pt x="24413" y="43161"/>
                  </a:cubicBezTo>
                  <a:cubicBezTo>
                    <a:pt x="25724" y="42707"/>
                    <a:pt x="26987" y="42157"/>
                    <a:pt x="28201" y="41477"/>
                  </a:cubicBezTo>
                  <a:cubicBezTo>
                    <a:pt x="31828" y="39437"/>
                    <a:pt x="34887" y="36523"/>
                    <a:pt x="37121" y="33010"/>
                  </a:cubicBezTo>
                  <a:cubicBezTo>
                    <a:pt x="38578" y="30728"/>
                    <a:pt x="39614" y="28186"/>
                    <a:pt x="40181" y="25531"/>
                  </a:cubicBezTo>
                  <a:cubicBezTo>
                    <a:pt x="40440" y="24203"/>
                    <a:pt x="40586" y="22860"/>
                    <a:pt x="40586" y="21516"/>
                  </a:cubicBezTo>
                  <a:cubicBezTo>
                    <a:pt x="40553" y="18732"/>
                    <a:pt x="39906" y="15979"/>
                    <a:pt x="38659" y="13503"/>
                  </a:cubicBezTo>
                  <a:cubicBezTo>
                    <a:pt x="38044" y="12288"/>
                    <a:pt x="37332" y="11123"/>
                    <a:pt x="36506" y="10054"/>
                  </a:cubicBezTo>
                  <a:cubicBezTo>
                    <a:pt x="35745" y="9034"/>
                    <a:pt x="34920" y="8079"/>
                    <a:pt x="34029" y="7189"/>
                  </a:cubicBezTo>
                  <a:cubicBezTo>
                    <a:pt x="33171" y="6331"/>
                    <a:pt x="32232" y="5521"/>
                    <a:pt x="31261" y="4777"/>
                  </a:cubicBezTo>
                  <a:cubicBezTo>
                    <a:pt x="29318" y="3336"/>
                    <a:pt x="27214" y="2154"/>
                    <a:pt x="24963" y="1280"/>
                  </a:cubicBezTo>
                  <a:cubicBezTo>
                    <a:pt x="23571" y="746"/>
                    <a:pt x="22114" y="309"/>
                    <a:pt x="2064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244;p70"/>
            <p:cNvSpPr/>
            <p:nvPr/>
          </p:nvSpPr>
          <p:spPr>
            <a:xfrm>
              <a:off x="5027375" y="4597000"/>
              <a:ext cx="438350" cy="432675"/>
            </a:xfrm>
            <a:custGeom>
              <a:avLst/>
              <a:gdLst/>
              <a:ahLst/>
              <a:cxnLst/>
              <a:rect l="l" t="t" r="r" b="b"/>
              <a:pathLst>
                <a:path w="17534" h="17307" extrusionOk="0">
                  <a:moveTo>
                    <a:pt x="1" y="0"/>
                  </a:moveTo>
                  <a:cubicBezTo>
                    <a:pt x="17" y="405"/>
                    <a:pt x="33" y="793"/>
                    <a:pt x="66" y="1182"/>
                  </a:cubicBezTo>
                  <a:cubicBezTo>
                    <a:pt x="227" y="3562"/>
                    <a:pt x="859" y="5877"/>
                    <a:pt x="1911" y="8030"/>
                  </a:cubicBezTo>
                  <a:cubicBezTo>
                    <a:pt x="2445" y="9066"/>
                    <a:pt x="3093" y="10021"/>
                    <a:pt x="3870" y="10895"/>
                  </a:cubicBezTo>
                  <a:cubicBezTo>
                    <a:pt x="4647" y="11802"/>
                    <a:pt x="5570" y="12579"/>
                    <a:pt x="6574" y="13243"/>
                  </a:cubicBezTo>
                  <a:cubicBezTo>
                    <a:pt x="6881" y="13437"/>
                    <a:pt x="7221" y="13647"/>
                    <a:pt x="7577" y="13826"/>
                  </a:cubicBezTo>
                  <a:lnTo>
                    <a:pt x="7577" y="13907"/>
                  </a:lnTo>
                  <a:cubicBezTo>
                    <a:pt x="7610" y="14020"/>
                    <a:pt x="7674" y="14101"/>
                    <a:pt x="7772" y="14149"/>
                  </a:cubicBezTo>
                  <a:cubicBezTo>
                    <a:pt x="9423" y="14910"/>
                    <a:pt x="11139" y="15558"/>
                    <a:pt x="12871" y="16108"/>
                  </a:cubicBezTo>
                  <a:cubicBezTo>
                    <a:pt x="14409" y="16594"/>
                    <a:pt x="15963" y="16999"/>
                    <a:pt x="17533" y="17306"/>
                  </a:cubicBezTo>
                  <a:cubicBezTo>
                    <a:pt x="16740" y="16383"/>
                    <a:pt x="16044" y="15396"/>
                    <a:pt x="15445" y="14327"/>
                  </a:cubicBezTo>
                  <a:cubicBezTo>
                    <a:pt x="14765" y="13081"/>
                    <a:pt x="14199" y="11753"/>
                    <a:pt x="13778" y="10394"/>
                  </a:cubicBezTo>
                  <a:cubicBezTo>
                    <a:pt x="13535" y="9633"/>
                    <a:pt x="13341" y="8856"/>
                    <a:pt x="13195" y="8078"/>
                  </a:cubicBezTo>
                  <a:cubicBezTo>
                    <a:pt x="12563" y="7819"/>
                    <a:pt x="11948" y="7544"/>
                    <a:pt x="11333" y="7269"/>
                  </a:cubicBezTo>
                  <a:cubicBezTo>
                    <a:pt x="8727" y="6039"/>
                    <a:pt x="6234" y="4598"/>
                    <a:pt x="3886" y="2947"/>
                  </a:cubicBezTo>
                  <a:cubicBezTo>
                    <a:pt x="2721" y="2137"/>
                    <a:pt x="1587" y="1279"/>
                    <a:pt x="486" y="389"/>
                  </a:cubicBezTo>
                  <a:cubicBezTo>
                    <a:pt x="325" y="259"/>
                    <a:pt x="163" y="130"/>
                    <a:pt x="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245;p70"/>
            <p:cNvSpPr/>
            <p:nvPr/>
          </p:nvSpPr>
          <p:spPr>
            <a:xfrm>
              <a:off x="6155350" y="4674300"/>
              <a:ext cx="133975" cy="111875"/>
            </a:xfrm>
            <a:custGeom>
              <a:avLst/>
              <a:gdLst/>
              <a:ahLst/>
              <a:cxnLst/>
              <a:rect l="l" t="t" r="r" b="b"/>
              <a:pathLst>
                <a:path w="5359" h="4475" extrusionOk="0">
                  <a:moveTo>
                    <a:pt x="195" y="0"/>
                  </a:moveTo>
                  <a:cubicBezTo>
                    <a:pt x="114" y="0"/>
                    <a:pt x="49" y="65"/>
                    <a:pt x="17" y="130"/>
                  </a:cubicBezTo>
                  <a:lnTo>
                    <a:pt x="33" y="114"/>
                  </a:lnTo>
                  <a:lnTo>
                    <a:pt x="33" y="114"/>
                  </a:lnTo>
                  <a:cubicBezTo>
                    <a:pt x="0" y="211"/>
                    <a:pt x="65" y="308"/>
                    <a:pt x="162" y="324"/>
                  </a:cubicBezTo>
                  <a:lnTo>
                    <a:pt x="276" y="373"/>
                  </a:lnTo>
                  <a:cubicBezTo>
                    <a:pt x="810" y="583"/>
                    <a:pt x="1312" y="858"/>
                    <a:pt x="1765" y="1198"/>
                  </a:cubicBezTo>
                  <a:lnTo>
                    <a:pt x="1797" y="1214"/>
                  </a:lnTo>
                  <a:lnTo>
                    <a:pt x="1781" y="1214"/>
                  </a:lnTo>
                  <a:cubicBezTo>
                    <a:pt x="2801" y="1992"/>
                    <a:pt x="3724" y="2898"/>
                    <a:pt x="4517" y="3918"/>
                  </a:cubicBezTo>
                  <a:lnTo>
                    <a:pt x="4501" y="3902"/>
                  </a:lnTo>
                  <a:lnTo>
                    <a:pt x="4501" y="3902"/>
                  </a:lnTo>
                  <a:cubicBezTo>
                    <a:pt x="4630" y="4048"/>
                    <a:pt x="4744" y="4193"/>
                    <a:pt x="4857" y="4339"/>
                  </a:cubicBezTo>
                  <a:cubicBezTo>
                    <a:pt x="4889" y="4404"/>
                    <a:pt x="4954" y="4452"/>
                    <a:pt x="5019" y="4468"/>
                  </a:cubicBezTo>
                  <a:cubicBezTo>
                    <a:pt x="5041" y="4473"/>
                    <a:pt x="5061" y="4475"/>
                    <a:pt x="5081" y="4475"/>
                  </a:cubicBezTo>
                  <a:cubicBezTo>
                    <a:pt x="5135" y="4475"/>
                    <a:pt x="5182" y="4460"/>
                    <a:pt x="5229" y="4436"/>
                  </a:cubicBezTo>
                  <a:cubicBezTo>
                    <a:pt x="5294" y="4404"/>
                    <a:pt x="5327" y="4339"/>
                    <a:pt x="5359" y="4274"/>
                  </a:cubicBezTo>
                  <a:cubicBezTo>
                    <a:pt x="5359" y="4209"/>
                    <a:pt x="5359" y="4128"/>
                    <a:pt x="5327" y="4064"/>
                  </a:cubicBezTo>
                  <a:cubicBezTo>
                    <a:pt x="4663" y="3190"/>
                    <a:pt x="3902" y="2380"/>
                    <a:pt x="3076" y="1668"/>
                  </a:cubicBezTo>
                  <a:cubicBezTo>
                    <a:pt x="2639" y="1312"/>
                    <a:pt x="2186" y="988"/>
                    <a:pt x="1716" y="696"/>
                  </a:cubicBezTo>
                  <a:cubicBezTo>
                    <a:pt x="1247" y="405"/>
                    <a:pt x="761" y="178"/>
                    <a:pt x="24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246;p70"/>
            <p:cNvSpPr/>
            <p:nvPr/>
          </p:nvSpPr>
          <p:spPr>
            <a:xfrm>
              <a:off x="6220100" y="4513050"/>
              <a:ext cx="171300" cy="64275"/>
            </a:xfrm>
            <a:custGeom>
              <a:avLst/>
              <a:gdLst/>
              <a:ahLst/>
              <a:cxnLst/>
              <a:rect l="l" t="t" r="r" b="b"/>
              <a:pathLst>
                <a:path w="6852" h="2571" extrusionOk="0">
                  <a:moveTo>
                    <a:pt x="670" y="1"/>
                  </a:moveTo>
                  <a:cubicBezTo>
                    <a:pt x="512" y="1"/>
                    <a:pt x="349" y="16"/>
                    <a:pt x="195" y="39"/>
                  </a:cubicBezTo>
                  <a:lnTo>
                    <a:pt x="195" y="23"/>
                  </a:lnTo>
                  <a:cubicBezTo>
                    <a:pt x="82" y="23"/>
                    <a:pt x="1" y="120"/>
                    <a:pt x="1" y="218"/>
                  </a:cubicBezTo>
                  <a:cubicBezTo>
                    <a:pt x="17" y="331"/>
                    <a:pt x="98" y="412"/>
                    <a:pt x="195" y="412"/>
                  </a:cubicBezTo>
                  <a:cubicBezTo>
                    <a:pt x="381" y="388"/>
                    <a:pt x="571" y="375"/>
                    <a:pt x="759" y="375"/>
                  </a:cubicBezTo>
                  <a:cubicBezTo>
                    <a:pt x="948" y="375"/>
                    <a:pt x="1134" y="388"/>
                    <a:pt x="1312" y="412"/>
                  </a:cubicBezTo>
                  <a:lnTo>
                    <a:pt x="1263" y="412"/>
                  </a:lnTo>
                  <a:cubicBezTo>
                    <a:pt x="1911" y="493"/>
                    <a:pt x="2526" y="655"/>
                    <a:pt x="3125" y="881"/>
                  </a:cubicBezTo>
                  <a:cubicBezTo>
                    <a:pt x="3692" y="1108"/>
                    <a:pt x="4258" y="1383"/>
                    <a:pt x="4793" y="1675"/>
                  </a:cubicBezTo>
                  <a:cubicBezTo>
                    <a:pt x="5311" y="1950"/>
                    <a:pt x="5812" y="2274"/>
                    <a:pt x="6347" y="2533"/>
                  </a:cubicBezTo>
                  <a:cubicBezTo>
                    <a:pt x="6395" y="2558"/>
                    <a:pt x="6445" y="2570"/>
                    <a:pt x="6493" y="2570"/>
                  </a:cubicBezTo>
                  <a:cubicBezTo>
                    <a:pt x="6686" y="2570"/>
                    <a:pt x="6852" y="2384"/>
                    <a:pt x="6800" y="2176"/>
                  </a:cubicBezTo>
                  <a:cubicBezTo>
                    <a:pt x="6768" y="2095"/>
                    <a:pt x="6719" y="2015"/>
                    <a:pt x="6638" y="1982"/>
                  </a:cubicBezTo>
                  <a:cubicBezTo>
                    <a:pt x="6169" y="1691"/>
                    <a:pt x="5699" y="1432"/>
                    <a:pt x="5197" y="1221"/>
                  </a:cubicBezTo>
                  <a:cubicBezTo>
                    <a:pt x="4647" y="962"/>
                    <a:pt x="4080" y="736"/>
                    <a:pt x="3514" y="525"/>
                  </a:cubicBezTo>
                  <a:cubicBezTo>
                    <a:pt x="2656" y="201"/>
                    <a:pt x="1749" y="23"/>
                    <a:pt x="842" y="7"/>
                  </a:cubicBezTo>
                  <a:cubicBezTo>
                    <a:pt x="786" y="3"/>
                    <a:pt x="728" y="1"/>
                    <a:pt x="670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247;p70"/>
            <p:cNvSpPr/>
            <p:nvPr/>
          </p:nvSpPr>
          <p:spPr>
            <a:xfrm>
              <a:off x="6211100" y="4314500"/>
              <a:ext cx="178375" cy="25500"/>
            </a:xfrm>
            <a:custGeom>
              <a:avLst/>
              <a:gdLst/>
              <a:ahLst/>
              <a:cxnLst/>
              <a:rect l="l" t="t" r="r" b="b"/>
              <a:pathLst>
                <a:path w="7135" h="1020" extrusionOk="0">
                  <a:moveTo>
                    <a:pt x="4246" y="0"/>
                  </a:moveTo>
                  <a:cubicBezTo>
                    <a:pt x="3987" y="0"/>
                    <a:pt x="3744" y="0"/>
                    <a:pt x="3485" y="16"/>
                  </a:cubicBezTo>
                  <a:lnTo>
                    <a:pt x="3469" y="33"/>
                  </a:lnTo>
                  <a:cubicBezTo>
                    <a:pt x="2918" y="65"/>
                    <a:pt x="2368" y="130"/>
                    <a:pt x="1834" y="227"/>
                  </a:cubicBezTo>
                  <a:cubicBezTo>
                    <a:pt x="1283" y="324"/>
                    <a:pt x="749" y="470"/>
                    <a:pt x="231" y="648"/>
                  </a:cubicBezTo>
                  <a:cubicBezTo>
                    <a:pt x="1" y="705"/>
                    <a:pt x="65" y="1020"/>
                    <a:pt x="253" y="1020"/>
                  </a:cubicBezTo>
                  <a:cubicBezTo>
                    <a:pt x="276" y="1020"/>
                    <a:pt x="302" y="1015"/>
                    <a:pt x="328" y="1004"/>
                  </a:cubicBezTo>
                  <a:cubicBezTo>
                    <a:pt x="782" y="858"/>
                    <a:pt x="1251" y="745"/>
                    <a:pt x="1720" y="664"/>
                  </a:cubicBezTo>
                  <a:lnTo>
                    <a:pt x="1704" y="664"/>
                  </a:lnTo>
                  <a:cubicBezTo>
                    <a:pt x="2345" y="571"/>
                    <a:pt x="2992" y="526"/>
                    <a:pt x="3637" y="526"/>
                  </a:cubicBezTo>
                  <a:cubicBezTo>
                    <a:pt x="4117" y="526"/>
                    <a:pt x="4596" y="551"/>
                    <a:pt x="5072" y="599"/>
                  </a:cubicBezTo>
                  <a:cubicBezTo>
                    <a:pt x="5331" y="632"/>
                    <a:pt x="5590" y="664"/>
                    <a:pt x="5849" y="713"/>
                  </a:cubicBezTo>
                  <a:cubicBezTo>
                    <a:pt x="6108" y="745"/>
                    <a:pt x="6383" y="810"/>
                    <a:pt x="6658" y="858"/>
                  </a:cubicBezTo>
                  <a:cubicBezTo>
                    <a:pt x="6683" y="864"/>
                    <a:pt x="6708" y="866"/>
                    <a:pt x="6731" y="866"/>
                  </a:cubicBezTo>
                  <a:cubicBezTo>
                    <a:pt x="7046" y="866"/>
                    <a:pt x="7135" y="383"/>
                    <a:pt x="6788" y="308"/>
                  </a:cubicBezTo>
                  <a:cubicBezTo>
                    <a:pt x="6270" y="162"/>
                    <a:pt x="5735" y="81"/>
                    <a:pt x="5217" y="49"/>
                  </a:cubicBezTo>
                  <a:cubicBezTo>
                    <a:pt x="4894" y="16"/>
                    <a:pt x="4570" y="0"/>
                    <a:pt x="424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248;p70"/>
            <p:cNvSpPr/>
            <p:nvPr/>
          </p:nvSpPr>
          <p:spPr>
            <a:xfrm>
              <a:off x="6148875" y="4120225"/>
              <a:ext cx="115375" cy="65175"/>
            </a:xfrm>
            <a:custGeom>
              <a:avLst/>
              <a:gdLst/>
              <a:ahLst/>
              <a:cxnLst/>
              <a:rect l="l" t="t" r="r" b="b"/>
              <a:pathLst>
                <a:path w="4615" h="2607" extrusionOk="0">
                  <a:moveTo>
                    <a:pt x="4129" y="1"/>
                  </a:moveTo>
                  <a:cubicBezTo>
                    <a:pt x="4048" y="1"/>
                    <a:pt x="3950" y="1"/>
                    <a:pt x="3870" y="17"/>
                  </a:cubicBezTo>
                  <a:lnTo>
                    <a:pt x="3853" y="17"/>
                  </a:lnTo>
                  <a:cubicBezTo>
                    <a:pt x="3643" y="49"/>
                    <a:pt x="3432" y="98"/>
                    <a:pt x="3222" y="162"/>
                  </a:cubicBezTo>
                  <a:cubicBezTo>
                    <a:pt x="3028" y="227"/>
                    <a:pt x="2833" y="308"/>
                    <a:pt x="2639" y="389"/>
                  </a:cubicBezTo>
                  <a:cubicBezTo>
                    <a:pt x="2429" y="486"/>
                    <a:pt x="2218" y="600"/>
                    <a:pt x="2008" y="713"/>
                  </a:cubicBezTo>
                  <a:cubicBezTo>
                    <a:pt x="1619" y="940"/>
                    <a:pt x="1263" y="1182"/>
                    <a:pt x="907" y="1474"/>
                  </a:cubicBezTo>
                  <a:cubicBezTo>
                    <a:pt x="583" y="1717"/>
                    <a:pt x="292" y="2024"/>
                    <a:pt x="49" y="2348"/>
                  </a:cubicBezTo>
                  <a:lnTo>
                    <a:pt x="0" y="2461"/>
                  </a:lnTo>
                  <a:lnTo>
                    <a:pt x="49" y="2558"/>
                  </a:lnTo>
                  <a:cubicBezTo>
                    <a:pt x="81" y="2591"/>
                    <a:pt x="122" y="2607"/>
                    <a:pt x="160" y="2607"/>
                  </a:cubicBezTo>
                  <a:cubicBezTo>
                    <a:pt x="199" y="2607"/>
                    <a:pt x="235" y="2591"/>
                    <a:pt x="259" y="2558"/>
                  </a:cubicBezTo>
                  <a:cubicBezTo>
                    <a:pt x="502" y="2267"/>
                    <a:pt x="761" y="1992"/>
                    <a:pt x="1069" y="1765"/>
                  </a:cubicBezTo>
                  <a:cubicBezTo>
                    <a:pt x="1490" y="1441"/>
                    <a:pt x="1943" y="1150"/>
                    <a:pt x="2429" y="940"/>
                  </a:cubicBezTo>
                  <a:cubicBezTo>
                    <a:pt x="2655" y="842"/>
                    <a:pt x="2866" y="761"/>
                    <a:pt x="3092" y="697"/>
                  </a:cubicBezTo>
                  <a:cubicBezTo>
                    <a:pt x="3303" y="632"/>
                    <a:pt x="3530" y="583"/>
                    <a:pt x="3756" y="535"/>
                  </a:cubicBezTo>
                  <a:lnTo>
                    <a:pt x="3724" y="535"/>
                  </a:lnTo>
                  <a:cubicBezTo>
                    <a:pt x="3950" y="502"/>
                    <a:pt x="4161" y="486"/>
                    <a:pt x="4388" y="486"/>
                  </a:cubicBezTo>
                  <a:cubicBezTo>
                    <a:pt x="4485" y="470"/>
                    <a:pt x="4582" y="405"/>
                    <a:pt x="4598" y="308"/>
                  </a:cubicBezTo>
                  <a:cubicBezTo>
                    <a:pt x="4614" y="243"/>
                    <a:pt x="4614" y="179"/>
                    <a:pt x="4582" y="114"/>
                  </a:cubicBezTo>
                  <a:cubicBezTo>
                    <a:pt x="4549" y="65"/>
                    <a:pt x="4485" y="33"/>
                    <a:pt x="4436" y="17"/>
                  </a:cubicBezTo>
                  <a:cubicBezTo>
                    <a:pt x="4339" y="1"/>
                    <a:pt x="4258" y="1"/>
                    <a:pt x="4177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249;p70"/>
            <p:cNvSpPr/>
            <p:nvPr/>
          </p:nvSpPr>
          <p:spPr>
            <a:xfrm>
              <a:off x="6049725" y="3998800"/>
              <a:ext cx="64375" cy="92125"/>
            </a:xfrm>
            <a:custGeom>
              <a:avLst/>
              <a:gdLst/>
              <a:ahLst/>
              <a:cxnLst/>
              <a:rect l="l" t="t" r="r" b="b"/>
              <a:pathLst>
                <a:path w="2575" h="3685" extrusionOk="0">
                  <a:moveTo>
                    <a:pt x="2250" y="1"/>
                  </a:moveTo>
                  <a:cubicBezTo>
                    <a:pt x="2186" y="1"/>
                    <a:pt x="2137" y="17"/>
                    <a:pt x="2088" y="49"/>
                  </a:cubicBezTo>
                  <a:cubicBezTo>
                    <a:pt x="1570" y="454"/>
                    <a:pt x="1133" y="956"/>
                    <a:pt x="826" y="1539"/>
                  </a:cubicBezTo>
                  <a:cubicBezTo>
                    <a:pt x="502" y="2105"/>
                    <a:pt x="243" y="2688"/>
                    <a:pt x="32" y="3303"/>
                  </a:cubicBezTo>
                  <a:cubicBezTo>
                    <a:pt x="0" y="3368"/>
                    <a:pt x="0" y="3449"/>
                    <a:pt x="16" y="3514"/>
                  </a:cubicBezTo>
                  <a:cubicBezTo>
                    <a:pt x="56" y="3621"/>
                    <a:pt x="163" y="3684"/>
                    <a:pt x="273" y="3684"/>
                  </a:cubicBezTo>
                  <a:cubicBezTo>
                    <a:pt x="295" y="3684"/>
                    <a:pt x="318" y="3681"/>
                    <a:pt x="340" y="3676"/>
                  </a:cubicBezTo>
                  <a:cubicBezTo>
                    <a:pt x="405" y="3660"/>
                    <a:pt x="453" y="3611"/>
                    <a:pt x="486" y="3546"/>
                  </a:cubicBezTo>
                  <a:cubicBezTo>
                    <a:pt x="712" y="2866"/>
                    <a:pt x="1036" y="2219"/>
                    <a:pt x="1441" y="1636"/>
                  </a:cubicBezTo>
                  <a:cubicBezTo>
                    <a:pt x="1587" y="1442"/>
                    <a:pt x="1732" y="1247"/>
                    <a:pt x="1894" y="1086"/>
                  </a:cubicBezTo>
                  <a:cubicBezTo>
                    <a:pt x="2072" y="891"/>
                    <a:pt x="2267" y="697"/>
                    <a:pt x="2477" y="519"/>
                  </a:cubicBezTo>
                  <a:cubicBezTo>
                    <a:pt x="2526" y="487"/>
                    <a:pt x="2542" y="438"/>
                    <a:pt x="2558" y="373"/>
                  </a:cubicBezTo>
                  <a:cubicBezTo>
                    <a:pt x="2574" y="308"/>
                    <a:pt x="2558" y="211"/>
                    <a:pt x="2509" y="147"/>
                  </a:cubicBezTo>
                  <a:cubicBezTo>
                    <a:pt x="2461" y="66"/>
                    <a:pt x="2347" y="1"/>
                    <a:pt x="2250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250;p70"/>
            <p:cNvSpPr/>
            <p:nvPr/>
          </p:nvSpPr>
          <p:spPr>
            <a:xfrm>
              <a:off x="5887025" y="3931225"/>
              <a:ext cx="22275" cy="118200"/>
            </a:xfrm>
            <a:custGeom>
              <a:avLst/>
              <a:gdLst/>
              <a:ahLst/>
              <a:cxnLst/>
              <a:rect l="l" t="t" r="r" b="b"/>
              <a:pathLst>
                <a:path w="891" h="4728" extrusionOk="0">
                  <a:moveTo>
                    <a:pt x="631" y="0"/>
                  </a:moveTo>
                  <a:cubicBezTo>
                    <a:pt x="534" y="0"/>
                    <a:pt x="437" y="81"/>
                    <a:pt x="405" y="178"/>
                  </a:cubicBezTo>
                  <a:cubicBezTo>
                    <a:pt x="65" y="1603"/>
                    <a:pt x="0" y="3076"/>
                    <a:pt x="227" y="4517"/>
                  </a:cubicBezTo>
                  <a:cubicBezTo>
                    <a:pt x="227" y="4582"/>
                    <a:pt x="243" y="4630"/>
                    <a:pt x="292" y="4663"/>
                  </a:cubicBezTo>
                  <a:cubicBezTo>
                    <a:pt x="324" y="4695"/>
                    <a:pt x="389" y="4728"/>
                    <a:pt x="437" y="4728"/>
                  </a:cubicBezTo>
                  <a:cubicBezTo>
                    <a:pt x="567" y="4728"/>
                    <a:pt x="648" y="4614"/>
                    <a:pt x="648" y="4501"/>
                  </a:cubicBezTo>
                  <a:cubicBezTo>
                    <a:pt x="534" y="3724"/>
                    <a:pt x="518" y="2931"/>
                    <a:pt x="567" y="2137"/>
                  </a:cubicBezTo>
                  <a:cubicBezTo>
                    <a:pt x="631" y="1522"/>
                    <a:pt x="729" y="891"/>
                    <a:pt x="858" y="276"/>
                  </a:cubicBezTo>
                  <a:cubicBezTo>
                    <a:pt x="891" y="146"/>
                    <a:pt x="810" y="33"/>
                    <a:pt x="680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251;p70"/>
            <p:cNvSpPr/>
            <p:nvPr/>
          </p:nvSpPr>
          <p:spPr>
            <a:xfrm>
              <a:off x="5728375" y="3907750"/>
              <a:ext cx="42925" cy="151550"/>
            </a:xfrm>
            <a:custGeom>
              <a:avLst/>
              <a:gdLst/>
              <a:ahLst/>
              <a:cxnLst/>
              <a:rect l="l" t="t" r="r" b="b"/>
              <a:pathLst>
                <a:path w="1717" h="6062" extrusionOk="0">
                  <a:moveTo>
                    <a:pt x="372" y="0"/>
                  </a:moveTo>
                  <a:cubicBezTo>
                    <a:pt x="194" y="0"/>
                    <a:pt x="49" y="146"/>
                    <a:pt x="49" y="308"/>
                  </a:cubicBezTo>
                  <a:lnTo>
                    <a:pt x="49" y="324"/>
                  </a:lnTo>
                  <a:cubicBezTo>
                    <a:pt x="0" y="810"/>
                    <a:pt x="16" y="1295"/>
                    <a:pt x="65" y="1797"/>
                  </a:cubicBezTo>
                  <a:cubicBezTo>
                    <a:pt x="113" y="2283"/>
                    <a:pt x="211" y="2753"/>
                    <a:pt x="340" y="3238"/>
                  </a:cubicBezTo>
                  <a:cubicBezTo>
                    <a:pt x="470" y="3675"/>
                    <a:pt x="631" y="4112"/>
                    <a:pt x="793" y="4549"/>
                  </a:cubicBezTo>
                  <a:cubicBezTo>
                    <a:pt x="971" y="5019"/>
                    <a:pt x="1166" y="5488"/>
                    <a:pt x="1360" y="5958"/>
                  </a:cubicBezTo>
                  <a:cubicBezTo>
                    <a:pt x="1393" y="6025"/>
                    <a:pt x="1450" y="6061"/>
                    <a:pt x="1514" y="6061"/>
                  </a:cubicBezTo>
                  <a:cubicBezTo>
                    <a:pt x="1543" y="6061"/>
                    <a:pt x="1573" y="6054"/>
                    <a:pt x="1603" y="6039"/>
                  </a:cubicBezTo>
                  <a:cubicBezTo>
                    <a:pt x="1684" y="5990"/>
                    <a:pt x="1716" y="5877"/>
                    <a:pt x="1668" y="5796"/>
                  </a:cubicBezTo>
                  <a:cubicBezTo>
                    <a:pt x="1570" y="5537"/>
                    <a:pt x="1473" y="5278"/>
                    <a:pt x="1360" y="5003"/>
                  </a:cubicBezTo>
                  <a:lnTo>
                    <a:pt x="1360" y="5003"/>
                  </a:lnTo>
                  <a:lnTo>
                    <a:pt x="1376" y="5051"/>
                  </a:lnTo>
                  <a:cubicBezTo>
                    <a:pt x="1198" y="4582"/>
                    <a:pt x="1052" y="4080"/>
                    <a:pt x="939" y="3578"/>
                  </a:cubicBezTo>
                  <a:cubicBezTo>
                    <a:pt x="810" y="3060"/>
                    <a:pt x="729" y="2526"/>
                    <a:pt x="680" y="2008"/>
                  </a:cubicBezTo>
                  <a:cubicBezTo>
                    <a:pt x="664" y="1749"/>
                    <a:pt x="648" y="1506"/>
                    <a:pt x="648" y="1263"/>
                  </a:cubicBezTo>
                  <a:cubicBezTo>
                    <a:pt x="648" y="956"/>
                    <a:pt x="680" y="648"/>
                    <a:pt x="712" y="340"/>
                  </a:cubicBezTo>
                  <a:cubicBezTo>
                    <a:pt x="712" y="162"/>
                    <a:pt x="567" y="0"/>
                    <a:pt x="389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252;p70"/>
            <p:cNvSpPr/>
            <p:nvPr/>
          </p:nvSpPr>
          <p:spPr>
            <a:xfrm>
              <a:off x="5492825" y="3958750"/>
              <a:ext cx="137625" cy="156800"/>
            </a:xfrm>
            <a:custGeom>
              <a:avLst/>
              <a:gdLst/>
              <a:ahLst/>
              <a:cxnLst/>
              <a:rect l="l" t="t" r="r" b="b"/>
              <a:pathLst>
                <a:path w="5505" h="6272" extrusionOk="0">
                  <a:moveTo>
                    <a:pt x="292" y="0"/>
                  </a:moveTo>
                  <a:lnTo>
                    <a:pt x="178" y="33"/>
                  </a:lnTo>
                  <a:lnTo>
                    <a:pt x="178" y="49"/>
                  </a:lnTo>
                  <a:cubicBezTo>
                    <a:pt x="49" y="114"/>
                    <a:pt x="0" y="259"/>
                    <a:pt x="65" y="389"/>
                  </a:cubicBezTo>
                  <a:cubicBezTo>
                    <a:pt x="324" y="955"/>
                    <a:pt x="615" y="1506"/>
                    <a:pt x="955" y="2040"/>
                  </a:cubicBezTo>
                  <a:cubicBezTo>
                    <a:pt x="1311" y="2623"/>
                    <a:pt x="1700" y="3189"/>
                    <a:pt x="2153" y="3707"/>
                  </a:cubicBezTo>
                  <a:cubicBezTo>
                    <a:pt x="2979" y="4744"/>
                    <a:pt x="4015" y="5602"/>
                    <a:pt x="5181" y="6249"/>
                  </a:cubicBezTo>
                  <a:cubicBezTo>
                    <a:pt x="5211" y="6264"/>
                    <a:pt x="5242" y="6271"/>
                    <a:pt x="5274" y="6271"/>
                  </a:cubicBezTo>
                  <a:cubicBezTo>
                    <a:pt x="5343" y="6271"/>
                    <a:pt x="5411" y="6235"/>
                    <a:pt x="5456" y="6168"/>
                  </a:cubicBezTo>
                  <a:cubicBezTo>
                    <a:pt x="5504" y="6087"/>
                    <a:pt x="5488" y="5958"/>
                    <a:pt x="5391" y="5893"/>
                  </a:cubicBezTo>
                  <a:cubicBezTo>
                    <a:pt x="4954" y="5666"/>
                    <a:pt x="4549" y="5407"/>
                    <a:pt x="4177" y="5084"/>
                  </a:cubicBezTo>
                  <a:lnTo>
                    <a:pt x="4177" y="5084"/>
                  </a:lnTo>
                  <a:lnTo>
                    <a:pt x="4225" y="5116"/>
                  </a:lnTo>
                  <a:cubicBezTo>
                    <a:pt x="3804" y="4792"/>
                    <a:pt x="3432" y="4420"/>
                    <a:pt x="3060" y="4031"/>
                  </a:cubicBezTo>
                  <a:cubicBezTo>
                    <a:pt x="2720" y="3643"/>
                    <a:pt x="2380" y="3222"/>
                    <a:pt x="2072" y="2801"/>
                  </a:cubicBezTo>
                  <a:cubicBezTo>
                    <a:pt x="1473" y="1959"/>
                    <a:pt x="955" y="1069"/>
                    <a:pt x="518" y="146"/>
                  </a:cubicBezTo>
                  <a:cubicBezTo>
                    <a:pt x="470" y="65"/>
                    <a:pt x="389" y="0"/>
                    <a:pt x="29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253;p70"/>
            <p:cNvSpPr/>
            <p:nvPr/>
          </p:nvSpPr>
          <p:spPr>
            <a:xfrm>
              <a:off x="5283175" y="4090975"/>
              <a:ext cx="209675" cy="137750"/>
            </a:xfrm>
            <a:custGeom>
              <a:avLst/>
              <a:gdLst/>
              <a:ahLst/>
              <a:cxnLst/>
              <a:rect l="l" t="t" r="r" b="b"/>
              <a:pathLst>
                <a:path w="8387" h="5510" extrusionOk="0">
                  <a:moveTo>
                    <a:pt x="261" y="1"/>
                  </a:moveTo>
                  <a:cubicBezTo>
                    <a:pt x="250" y="1"/>
                    <a:pt x="239" y="2"/>
                    <a:pt x="227" y="5"/>
                  </a:cubicBezTo>
                  <a:lnTo>
                    <a:pt x="130" y="21"/>
                  </a:lnTo>
                  <a:lnTo>
                    <a:pt x="146" y="21"/>
                  </a:lnTo>
                  <a:cubicBezTo>
                    <a:pt x="49" y="70"/>
                    <a:pt x="0" y="199"/>
                    <a:pt x="65" y="296"/>
                  </a:cubicBezTo>
                  <a:cubicBezTo>
                    <a:pt x="162" y="442"/>
                    <a:pt x="259" y="588"/>
                    <a:pt x="373" y="733"/>
                  </a:cubicBezTo>
                  <a:cubicBezTo>
                    <a:pt x="470" y="879"/>
                    <a:pt x="615" y="1057"/>
                    <a:pt x="745" y="1219"/>
                  </a:cubicBezTo>
                  <a:cubicBezTo>
                    <a:pt x="1020" y="1527"/>
                    <a:pt x="1312" y="1834"/>
                    <a:pt x="1619" y="2126"/>
                  </a:cubicBezTo>
                  <a:cubicBezTo>
                    <a:pt x="1927" y="2417"/>
                    <a:pt x="2250" y="2676"/>
                    <a:pt x="2574" y="2951"/>
                  </a:cubicBezTo>
                  <a:cubicBezTo>
                    <a:pt x="2914" y="3210"/>
                    <a:pt x="3254" y="3453"/>
                    <a:pt x="3627" y="3680"/>
                  </a:cubicBezTo>
                  <a:cubicBezTo>
                    <a:pt x="4323" y="4149"/>
                    <a:pt x="5067" y="4538"/>
                    <a:pt x="5861" y="4862"/>
                  </a:cubicBezTo>
                  <a:cubicBezTo>
                    <a:pt x="6249" y="5007"/>
                    <a:pt x="6638" y="5153"/>
                    <a:pt x="7042" y="5266"/>
                  </a:cubicBezTo>
                  <a:cubicBezTo>
                    <a:pt x="7431" y="5364"/>
                    <a:pt x="7819" y="5444"/>
                    <a:pt x="8208" y="5509"/>
                  </a:cubicBezTo>
                  <a:lnTo>
                    <a:pt x="8338" y="5461"/>
                  </a:lnTo>
                  <a:lnTo>
                    <a:pt x="8386" y="5364"/>
                  </a:lnTo>
                  <a:lnTo>
                    <a:pt x="8338" y="5250"/>
                  </a:lnTo>
                  <a:lnTo>
                    <a:pt x="8224" y="5202"/>
                  </a:lnTo>
                  <a:lnTo>
                    <a:pt x="8208" y="5202"/>
                  </a:lnTo>
                  <a:cubicBezTo>
                    <a:pt x="7350" y="5040"/>
                    <a:pt x="6524" y="4781"/>
                    <a:pt x="5731" y="4425"/>
                  </a:cubicBezTo>
                  <a:lnTo>
                    <a:pt x="5731" y="4425"/>
                  </a:lnTo>
                  <a:lnTo>
                    <a:pt x="5763" y="4441"/>
                  </a:lnTo>
                  <a:cubicBezTo>
                    <a:pt x="4760" y="3987"/>
                    <a:pt x="3821" y="3405"/>
                    <a:pt x="2947" y="2709"/>
                  </a:cubicBezTo>
                  <a:lnTo>
                    <a:pt x="2947" y="2709"/>
                  </a:lnTo>
                  <a:lnTo>
                    <a:pt x="2995" y="2741"/>
                  </a:lnTo>
                  <a:cubicBezTo>
                    <a:pt x="2493" y="2336"/>
                    <a:pt x="2040" y="1899"/>
                    <a:pt x="1587" y="1446"/>
                  </a:cubicBezTo>
                  <a:cubicBezTo>
                    <a:pt x="1166" y="1009"/>
                    <a:pt x="761" y="539"/>
                    <a:pt x="373" y="54"/>
                  </a:cubicBezTo>
                  <a:cubicBezTo>
                    <a:pt x="346" y="27"/>
                    <a:pt x="309" y="1"/>
                    <a:pt x="26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254;p70"/>
            <p:cNvSpPr/>
            <p:nvPr/>
          </p:nvSpPr>
          <p:spPr>
            <a:xfrm>
              <a:off x="5131800" y="4255400"/>
              <a:ext cx="266300" cy="133800"/>
            </a:xfrm>
            <a:custGeom>
              <a:avLst/>
              <a:gdLst/>
              <a:ahLst/>
              <a:cxnLst/>
              <a:rect l="l" t="t" r="r" b="b"/>
              <a:pathLst>
                <a:path w="10652" h="5352" extrusionOk="0">
                  <a:moveTo>
                    <a:pt x="276" y="1"/>
                  </a:moveTo>
                  <a:cubicBezTo>
                    <a:pt x="211" y="1"/>
                    <a:pt x="146" y="17"/>
                    <a:pt x="98" y="65"/>
                  </a:cubicBezTo>
                  <a:lnTo>
                    <a:pt x="98" y="82"/>
                  </a:lnTo>
                  <a:cubicBezTo>
                    <a:pt x="1" y="179"/>
                    <a:pt x="1" y="324"/>
                    <a:pt x="98" y="422"/>
                  </a:cubicBezTo>
                  <a:cubicBezTo>
                    <a:pt x="761" y="1118"/>
                    <a:pt x="1490" y="1749"/>
                    <a:pt x="2283" y="2316"/>
                  </a:cubicBezTo>
                  <a:cubicBezTo>
                    <a:pt x="3076" y="2866"/>
                    <a:pt x="3918" y="3352"/>
                    <a:pt x="4792" y="3773"/>
                  </a:cubicBezTo>
                  <a:cubicBezTo>
                    <a:pt x="5683" y="4177"/>
                    <a:pt x="6589" y="4517"/>
                    <a:pt x="7528" y="4776"/>
                  </a:cubicBezTo>
                  <a:cubicBezTo>
                    <a:pt x="8467" y="5035"/>
                    <a:pt x="9439" y="5230"/>
                    <a:pt x="10410" y="5343"/>
                  </a:cubicBezTo>
                  <a:cubicBezTo>
                    <a:pt x="10428" y="5349"/>
                    <a:pt x="10444" y="5352"/>
                    <a:pt x="10459" y="5352"/>
                  </a:cubicBezTo>
                  <a:cubicBezTo>
                    <a:pt x="10644" y="5352"/>
                    <a:pt x="10651" y="4951"/>
                    <a:pt x="10457" y="4951"/>
                  </a:cubicBezTo>
                  <a:cubicBezTo>
                    <a:pt x="10448" y="4951"/>
                    <a:pt x="10437" y="4952"/>
                    <a:pt x="10426" y="4955"/>
                  </a:cubicBezTo>
                  <a:cubicBezTo>
                    <a:pt x="10151" y="4922"/>
                    <a:pt x="9876" y="4890"/>
                    <a:pt x="9617" y="4841"/>
                  </a:cubicBezTo>
                  <a:lnTo>
                    <a:pt x="9665" y="4841"/>
                  </a:lnTo>
                  <a:cubicBezTo>
                    <a:pt x="8937" y="4712"/>
                    <a:pt x="8225" y="4550"/>
                    <a:pt x="7528" y="4339"/>
                  </a:cubicBezTo>
                  <a:cubicBezTo>
                    <a:pt x="6816" y="4129"/>
                    <a:pt x="6120" y="3870"/>
                    <a:pt x="5440" y="3562"/>
                  </a:cubicBezTo>
                  <a:lnTo>
                    <a:pt x="5456" y="3562"/>
                  </a:lnTo>
                  <a:cubicBezTo>
                    <a:pt x="4177" y="2996"/>
                    <a:pt x="2996" y="2267"/>
                    <a:pt x="1911" y="1393"/>
                  </a:cubicBezTo>
                  <a:lnTo>
                    <a:pt x="1911" y="1393"/>
                  </a:lnTo>
                  <a:lnTo>
                    <a:pt x="1943" y="1425"/>
                  </a:lnTo>
                  <a:cubicBezTo>
                    <a:pt x="1425" y="1004"/>
                    <a:pt x="923" y="535"/>
                    <a:pt x="454" y="65"/>
                  </a:cubicBezTo>
                  <a:cubicBezTo>
                    <a:pt x="405" y="17"/>
                    <a:pt x="341" y="1"/>
                    <a:pt x="27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255;p70"/>
            <p:cNvSpPr/>
            <p:nvPr/>
          </p:nvSpPr>
          <p:spPr>
            <a:xfrm>
              <a:off x="5056925" y="4468700"/>
              <a:ext cx="269975" cy="132775"/>
            </a:xfrm>
            <a:custGeom>
              <a:avLst/>
              <a:gdLst/>
              <a:ahLst/>
              <a:cxnLst/>
              <a:rect l="l" t="t" r="r" b="b"/>
              <a:pathLst>
                <a:path w="10799" h="5311" extrusionOk="0">
                  <a:moveTo>
                    <a:pt x="292" y="0"/>
                  </a:moveTo>
                  <a:cubicBezTo>
                    <a:pt x="227" y="0"/>
                    <a:pt x="163" y="16"/>
                    <a:pt x="114" y="65"/>
                  </a:cubicBezTo>
                  <a:cubicBezTo>
                    <a:pt x="1" y="162"/>
                    <a:pt x="1" y="340"/>
                    <a:pt x="98" y="454"/>
                  </a:cubicBezTo>
                  <a:cubicBezTo>
                    <a:pt x="745" y="1198"/>
                    <a:pt x="1490" y="1846"/>
                    <a:pt x="2299" y="2380"/>
                  </a:cubicBezTo>
                  <a:cubicBezTo>
                    <a:pt x="3109" y="2930"/>
                    <a:pt x="3967" y="3416"/>
                    <a:pt x="4873" y="3805"/>
                  </a:cubicBezTo>
                  <a:cubicBezTo>
                    <a:pt x="6687" y="4566"/>
                    <a:pt x="8613" y="5084"/>
                    <a:pt x="10572" y="5310"/>
                  </a:cubicBezTo>
                  <a:cubicBezTo>
                    <a:pt x="10702" y="5310"/>
                    <a:pt x="10799" y="5229"/>
                    <a:pt x="10799" y="5100"/>
                  </a:cubicBezTo>
                  <a:cubicBezTo>
                    <a:pt x="10799" y="5035"/>
                    <a:pt x="10782" y="4986"/>
                    <a:pt x="10750" y="4938"/>
                  </a:cubicBezTo>
                  <a:cubicBezTo>
                    <a:pt x="10702" y="4906"/>
                    <a:pt x="10653" y="4873"/>
                    <a:pt x="10588" y="4873"/>
                  </a:cubicBezTo>
                  <a:lnTo>
                    <a:pt x="10022" y="4792"/>
                  </a:lnTo>
                  <a:cubicBezTo>
                    <a:pt x="8338" y="4517"/>
                    <a:pt x="6703" y="4015"/>
                    <a:pt x="5149" y="3335"/>
                  </a:cubicBezTo>
                  <a:lnTo>
                    <a:pt x="5149" y="3335"/>
                  </a:lnTo>
                  <a:lnTo>
                    <a:pt x="5213" y="3368"/>
                  </a:lnTo>
                  <a:cubicBezTo>
                    <a:pt x="3999" y="2817"/>
                    <a:pt x="2850" y="2121"/>
                    <a:pt x="1814" y="1295"/>
                  </a:cubicBezTo>
                  <a:lnTo>
                    <a:pt x="1814" y="1295"/>
                  </a:lnTo>
                  <a:lnTo>
                    <a:pt x="1879" y="1344"/>
                  </a:lnTo>
                  <a:cubicBezTo>
                    <a:pt x="1393" y="939"/>
                    <a:pt x="940" y="518"/>
                    <a:pt x="502" y="81"/>
                  </a:cubicBezTo>
                  <a:cubicBezTo>
                    <a:pt x="438" y="16"/>
                    <a:pt x="373" y="0"/>
                    <a:pt x="29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256;p70"/>
            <p:cNvSpPr/>
            <p:nvPr/>
          </p:nvSpPr>
          <p:spPr>
            <a:xfrm>
              <a:off x="6081275" y="4773450"/>
              <a:ext cx="58125" cy="112525"/>
            </a:xfrm>
            <a:custGeom>
              <a:avLst/>
              <a:gdLst/>
              <a:ahLst/>
              <a:cxnLst/>
              <a:rect l="l" t="t" r="r" b="b"/>
              <a:pathLst>
                <a:path w="2325" h="4501" extrusionOk="0">
                  <a:moveTo>
                    <a:pt x="227" y="1"/>
                  </a:moveTo>
                  <a:cubicBezTo>
                    <a:pt x="179" y="1"/>
                    <a:pt x="130" y="17"/>
                    <a:pt x="82" y="65"/>
                  </a:cubicBezTo>
                  <a:cubicBezTo>
                    <a:pt x="1" y="130"/>
                    <a:pt x="1" y="260"/>
                    <a:pt x="82" y="341"/>
                  </a:cubicBezTo>
                  <a:cubicBezTo>
                    <a:pt x="227" y="519"/>
                    <a:pt x="373" y="697"/>
                    <a:pt x="519" y="891"/>
                  </a:cubicBezTo>
                  <a:cubicBezTo>
                    <a:pt x="875" y="1409"/>
                    <a:pt x="1183" y="1976"/>
                    <a:pt x="1409" y="2575"/>
                  </a:cubicBezTo>
                  <a:cubicBezTo>
                    <a:pt x="1523" y="2850"/>
                    <a:pt x="1620" y="3141"/>
                    <a:pt x="1701" y="3433"/>
                  </a:cubicBezTo>
                  <a:cubicBezTo>
                    <a:pt x="1765" y="3724"/>
                    <a:pt x="1830" y="4015"/>
                    <a:pt x="1911" y="4323"/>
                  </a:cubicBezTo>
                  <a:cubicBezTo>
                    <a:pt x="1919" y="4443"/>
                    <a:pt x="2009" y="4500"/>
                    <a:pt x="2103" y="4500"/>
                  </a:cubicBezTo>
                  <a:cubicBezTo>
                    <a:pt x="2212" y="4500"/>
                    <a:pt x="2325" y="4422"/>
                    <a:pt x="2316" y="4274"/>
                  </a:cubicBezTo>
                  <a:cubicBezTo>
                    <a:pt x="2300" y="3886"/>
                    <a:pt x="2235" y="3497"/>
                    <a:pt x="2105" y="3125"/>
                  </a:cubicBezTo>
                  <a:cubicBezTo>
                    <a:pt x="1992" y="2753"/>
                    <a:pt x="1846" y="2380"/>
                    <a:pt x="1668" y="2024"/>
                  </a:cubicBezTo>
                  <a:cubicBezTo>
                    <a:pt x="1312" y="1328"/>
                    <a:pt x="875" y="664"/>
                    <a:pt x="357" y="65"/>
                  </a:cubicBezTo>
                  <a:cubicBezTo>
                    <a:pt x="325" y="33"/>
                    <a:pt x="276" y="1"/>
                    <a:pt x="227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257;p70"/>
            <p:cNvSpPr/>
            <p:nvPr/>
          </p:nvSpPr>
          <p:spPr>
            <a:xfrm>
              <a:off x="5977275" y="4828500"/>
              <a:ext cx="13375" cy="79750"/>
            </a:xfrm>
            <a:custGeom>
              <a:avLst/>
              <a:gdLst/>
              <a:ahLst/>
              <a:cxnLst/>
              <a:rect l="l" t="t" r="r" b="b"/>
              <a:pathLst>
                <a:path w="535" h="3190" extrusionOk="0">
                  <a:moveTo>
                    <a:pt x="130" y="0"/>
                  </a:moveTo>
                  <a:cubicBezTo>
                    <a:pt x="49" y="16"/>
                    <a:pt x="0" y="97"/>
                    <a:pt x="33" y="162"/>
                  </a:cubicBezTo>
                  <a:cubicBezTo>
                    <a:pt x="81" y="454"/>
                    <a:pt x="130" y="745"/>
                    <a:pt x="162" y="1036"/>
                  </a:cubicBezTo>
                  <a:lnTo>
                    <a:pt x="162" y="1004"/>
                  </a:lnTo>
                  <a:cubicBezTo>
                    <a:pt x="195" y="1328"/>
                    <a:pt x="211" y="1635"/>
                    <a:pt x="195" y="1959"/>
                  </a:cubicBezTo>
                  <a:cubicBezTo>
                    <a:pt x="178" y="2315"/>
                    <a:pt x="162" y="2655"/>
                    <a:pt x="114" y="2995"/>
                  </a:cubicBezTo>
                  <a:cubicBezTo>
                    <a:pt x="97" y="3044"/>
                    <a:pt x="130" y="3092"/>
                    <a:pt x="162" y="3125"/>
                  </a:cubicBezTo>
                  <a:cubicBezTo>
                    <a:pt x="195" y="3157"/>
                    <a:pt x="243" y="3190"/>
                    <a:pt x="292" y="3190"/>
                  </a:cubicBezTo>
                  <a:cubicBezTo>
                    <a:pt x="340" y="3190"/>
                    <a:pt x="389" y="3173"/>
                    <a:pt x="421" y="3141"/>
                  </a:cubicBezTo>
                  <a:cubicBezTo>
                    <a:pt x="454" y="3109"/>
                    <a:pt x="486" y="3060"/>
                    <a:pt x="486" y="3011"/>
                  </a:cubicBezTo>
                  <a:cubicBezTo>
                    <a:pt x="518" y="2752"/>
                    <a:pt x="534" y="2510"/>
                    <a:pt x="534" y="2267"/>
                  </a:cubicBezTo>
                  <a:cubicBezTo>
                    <a:pt x="534" y="2024"/>
                    <a:pt x="534" y="1781"/>
                    <a:pt x="502" y="1522"/>
                  </a:cubicBezTo>
                  <a:cubicBezTo>
                    <a:pt x="470" y="1053"/>
                    <a:pt x="389" y="583"/>
                    <a:pt x="292" y="114"/>
                  </a:cubicBezTo>
                  <a:cubicBezTo>
                    <a:pt x="275" y="49"/>
                    <a:pt x="211" y="0"/>
                    <a:pt x="14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258;p70"/>
            <p:cNvSpPr/>
            <p:nvPr/>
          </p:nvSpPr>
          <p:spPr>
            <a:xfrm>
              <a:off x="5818225" y="4834150"/>
              <a:ext cx="47375" cy="98175"/>
            </a:xfrm>
            <a:custGeom>
              <a:avLst/>
              <a:gdLst/>
              <a:ahLst/>
              <a:cxnLst/>
              <a:rect l="l" t="t" r="r" b="b"/>
              <a:pathLst>
                <a:path w="1895" h="3927" extrusionOk="0">
                  <a:moveTo>
                    <a:pt x="1684" y="1"/>
                  </a:moveTo>
                  <a:cubicBezTo>
                    <a:pt x="1603" y="1"/>
                    <a:pt x="1522" y="49"/>
                    <a:pt x="1489" y="147"/>
                  </a:cubicBezTo>
                  <a:lnTo>
                    <a:pt x="1489" y="130"/>
                  </a:lnTo>
                  <a:cubicBezTo>
                    <a:pt x="1360" y="859"/>
                    <a:pt x="1149" y="1571"/>
                    <a:pt x="842" y="2251"/>
                  </a:cubicBezTo>
                  <a:cubicBezTo>
                    <a:pt x="631" y="2704"/>
                    <a:pt x="372" y="3125"/>
                    <a:pt x="81" y="3530"/>
                  </a:cubicBezTo>
                  <a:cubicBezTo>
                    <a:pt x="0" y="3643"/>
                    <a:pt x="49" y="3805"/>
                    <a:pt x="162" y="3886"/>
                  </a:cubicBezTo>
                  <a:cubicBezTo>
                    <a:pt x="206" y="3914"/>
                    <a:pt x="254" y="3926"/>
                    <a:pt x="301" y="3926"/>
                  </a:cubicBezTo>
                  <a:cubicBezTo>
                    <a:pt x="391" y="3926"/>
                    <a:pt x="475" y="3880"/>
                    <a:pt x="518" y="3805"/>
                  </a:cubicBezTo>
                  <a:cubicBezTo>
                    <a:pt x="890" y="3287"/>
                    <a:pt x="1182" y="2704"/>
                    <a:pt x="1392" y="2105"/>
                  </a:cubicBezTo>
                  <a:cubicBezTo>
                    <a:pt x="1603" y="1507"/>
                    <a:pt x="1765" y="875"/>
                    <a:pt x="1878" y="244"/>
                  </a:cubicBezTo>
                  <a:cubicBezTo>
                    <a:pt x="1894" y="195"/>
                    <a:pt x="1878" y="147"/>
                    <a:pt x="1862" y="98"/>
                  </a:cubicBezTo>
                  <a:cubicBezTo>
                    <a:pt x="1829" y="49"/>
                    <a:pt x="1797" y="17"/>
                    <a:pt x="17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259;p70"/>
            <p:cNvSpPr/>
            <p:nvPr/>
          </p:nvSpPr>
          <p:spPr>
            <a:xfrm>
              <a:off x="5574175" y="4789225"/>
              <a:ext cx="166750" cy="113775"/>
            </a:xfrm>
            <a:custGeom>
              <a:avLst/>
              <a:gdLst/>
              <a:ahLst/>
              <a:cxnLst/>
              <a:rect l="l" t="t" r="r" b="b"/>
              <a:pathLst>
                <a:path w="6670" h="4551" extrusionOk="0">
                  <a:moveTo>
                    <a:pt x="6459" y="1"/>
                  </a:moveTo>
                  <a:cubicBezTo>
                    <a:pt x="6379" y="17"/>
                    <a:pt x="6298" y="66"/>
                    <a:pt x="6281" y="147"/>
                  </a:cubicBezTo>
                  <a:lnTo>
                    <a:pt x="6314" y="114"/>
                  </a:lnTo>
                  <a:lnTo>
                    <a:pt x="6314" y="114"/>
                  </a:lnTo>
                  <a:cubicBezTo>
                    <a:pt x="6281" y="179"/>
                    <a:pt x="6265" y="228"/>
                    <a:pt x="6233" y="292"/>
                  </a:cubicBezTo>
                  <a:lnTo>
                    <a:pt x="6233" y="309"/>
                  </a:lnTo>
                  <a:lnTo>
                    <a:pt x="6217" y="325"/>
                  </a:lnTo>
                  <a:lnTo>
                    <a:pt x="6217" y="309"/>
                  </a:lnTo>
                  <a:cubicBezTo>
                    <a:pt x="6071" y="600"/>
                    <a:pt x="5909" y="875"/>
                    <a:pt x="5699" y="1118"/>
                  </a:cubicBezTo>
                  <a:cubicBezTo>
                    <a:pt x="5310" y="1571"/>
                    <a:pt x="4873" y="1960"/>
                    <a:pt x="4387" y="2300"/>
                  </a:cubicBezTo>
                  <a:cubicBezTo>
                    <a:pt x="3675" y="2785"/>
                    <a:pt x="2914" y="3190"/>
                    <a:pt x="2105" y="3514"/>
                  </a:cubicBezTo>
                  <a:cubicBezTo>
                    <a:pt x="1781" y="3627"/>
                    <a:pt x="1457" y="3741"/>
                    <a:pt x="1133" y="3822"/>
                  </a:cubicBezTo>
                  <a:cubicBezTo>
                    <a:pt x="826" y="3902"/>
                    <a:pt x="518" y="3983"/>
                    <a:pt x="194" y="4016"/>
                  </a:cubicBezTo>
                  <a:lnTo>
                    <a:pt x="81" y="4081"/>
                  </a:lnTo>
                  <a:cubicBezTo>
                    <a:pt x="32" y="4129"/>
                    <a:pt x="0" y="4210"/>
                    <a:pt x="0" y="4275"/>
                  </a:cubicBezTo>
                  <a:cubicBezTo>
                    <a:pt x="0" y="4421"/>
                    <a:pt x="113" y="4550"/>
                    <a:pt x="259" y="4550"/>
                  </a:cubicBezTo>
                  <a:cubicBezTo>
                    <a:pt x="389" y="4534"/>
                    <a:pt x="534" y="4518"/>
                    <a:pt x="664" y="4501"/>
                  </a:cubicBezTo>
                  <a:cubicBezTo>
                    <a:pt x="793" y="4485"/>
                    <a:pt x="971" y="4453"/>
                    <a:pt x="1117" y="4421"/>
                  </a:cubicBezTo>
                  <a:cubicBezTo>
                    <a:pt x="1441" y="4340"/>
                    <a:pt x="1765" y="4242"/>
                    <a:pt x="2072" y="4113"/>
                  </a:cubicBezTo>
                  <a:cubicBezTo>
                    <a:pt x="2736" y="3870"/>
                    <a:pt x="3384" y="3563"/>
                    <a:pt x="3983" y="3174"/>
                  </a:cubicBezTo>
                  <a:cubicBezTo>
                    <a:pt x="4582" y="2802"/>
                    <a:pt x="5116" y="2348"/>
                    <a:pt x="5601" y="1846"/>
                  </a:cubicBezTo>
                  <a:cubicBezTo>
                    <a:pt x="6055" y="1393"/>
                    <a:pt x="6411" y="843"/>
                    <a:pt x="6638" y="244"/>
                  </a:cubicBezTo>
                  <a:cubicBezTo>
                    <a:pt x="6670" y="147"/>
                    <a:pt x="6605" y="50"/>
                    <a:pt x="6508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260;p70"/>
            <p:cNvSpPr/>
            <p:nvPr/>
          </p:nvSpPr>
          <p:spPr>
            <a:xfrm>
              <a:off x="5431950" y="4716375"/>
              <a:ext cx="252725" cy="53250"/>
            </a:xfrm>
            <a:custGeom>
              <a:avLst/>
              <a:gdLst/>
              <a:ahLst/>
              <a:cxnLst/>
              <a:rect l="l" t="t" r="r" b="b"/>
              <a:pathLst>
                <a:path w="10109" h="2130" extrusionOk="0">
                  <a:moveTo>
                    <a:pt x="9866" y="1"/>
                  </a:moveTo>
                  <a:lnTo>
                    <a:pt x="9769" y="33"/>
                  </a:lnTo>
                  <a:lnTo>
                    <a:pt x="9785" y="33"/>
                  </a:lnTo>
                  <a:cubicBezTo>
                    <a:pt x="9429" y="244"/>
                    <a:pt x="9056" y="438"/>
                    <a:pt x="8684" y="616"/>
                  </a:cubicBezTo>
                  <a:cubicBezTo>
                    <a:pt x="7745" y="1037"/>
                    <a:pt x="6758" y="1328"/>
                    <a:pt x="5738" y="1490"/>
                  </a:cubicBezTo>
                  <a:cubicBezTo>
                    <a:pt x="5022" y="1593"/>
                    <a:pt x="4300" y="1647"/>
                    <a:pt x="3576" y="1647"/>
                  </a:cubicBezTo>
                  <a:cubicBezTo>
                    <a:pt x="3040" y="1647"/>
                    <a:pt x="2503" y="1617"/>
                    <a:pt x="1966" y="1555"/>
                  </a:cubicBezTo>
                  <a:cubicBezTo>
                    <a:pt x="1464" y="1507"/>
                    <a:pt x="978" y="1426"/>
                    <a:pt x="492" y="1312"/>
                  </a:cubicBezTo>
                  <a:cubicBezTo>
                    <a:pt x="468" y="1307"/>
                    <a:pt x="444" y="1304"/>
                    <a:pt x="421" y="1304"/>
                  </a:cubicBezTo>
                  <a:cubicBezTo>
                    <a:pt x="103" y="1304"/>
                    <a:pt x="0" y="1803"/>
                    <a:pt x="363" y="1879"/>
                  </a:cubicBezTo>
                  <a:cubicBezTo>
                    <a:pt x="1156" y="2025"/>
                    <a:pt x="1949" y="2122"/>
                    <a:pt x="2759" y="2122"/>
                  </a:cubicBezTo>
                  <a:cubicBezTo>
                    <a:pt x="2903" y="2127"/>
                    <a:pt x="3048" y="2130"/>
                    <a:pt x="3193" y="2130"/>
                  </a:cubicBezTo>
                  <a:cubicBezTo>
                    <a:pt x="3895" y="2130"/>
                    <a:pt x="4603" y="2067"/>
                    <a:pt x="5301" y="1960"/>
                  </a:cubicBezTo>
                  <a:cubicBezTo>
                    <a:pt x="6952" y="1749"/>
                    <a:pt x="8538" y="1183"/>
                    <a:pt x="9963" y="325"/>
                  </a:cubicBezTo>
                  <a:cubicBezTo>
                    <a:pt x="10109" y="228"/>
                    <a:pt x="10028" y="1"/>
                    <a:pt x="986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261;p70"/>
            <p:cNvSpPr/>
            <p:nvPr/>
          </p:nvSpPr>
          <p:spPr>
            <a:xfrm>
              <a:off x="5444650" y="4519700"/>
              <a:ext cx="231800" cy="109300"/>
            </a:xfrm>
            <a:custGeom>
              <a:avLst/>
              <a:gdLst/>
              <a:ahLst/>
              <a:cxnLst/>
              <a:rect l="l" t="t" r="r" b="b"/>
              <a:pathLst>
                <a:path w="9272" h="4372" extrusionOk="0">
                  <a:moveTo>
                    <a:pt x="292" y="0"/>
                  </a:moveTo>
                  <a:cubicBezTo>
                    <a:pt x="227" y="0"/>
                    <a:pt x="179" y="16"/>
                    <a:pt x="130" y="49"/>
                  </a:cubicBezTo>
                  <a:cubicBezTo>
                    <a:pt x="65" y="97"/>
                    <a:pt x="33" y="162"/>
                    <a:pt x="17" y="243"/>
                  </a:cubicBezTo>
                  <a:cubicBezTo>
                    <a:pt x="1" y="308"/>
                    <a:pt x="17" y="389"/>
                    <a:pt x="65" y="437"/>
                  </a:cubicBezTo>
                  <a:cubicBezTo>
                    <a:pt x="195" y="567"/>
                    <a:pt x="308" y="696"/>
                    <a:pt x="438" y="826"/>
                  </a:cubicBezTo>
                  <a:cubicBezTo>
                    <a:pt x="567" y="955"/>
                    <a:pt x="729" y="1085"/>
                    <a:pt x="891" y="1214"/>
                  </a:cubicBezTo>
                  <a:cubicBezTo>
                    <a:pt x="1199" y="1457"/>
                    <a:pt x="1539" y="1700"/>
                    <a:pt x="1879" y="1910"/>
                  </a:cubicBezTo>
                  <a:cubicBezTo>
                    <a:pt x="2623" y="2364"/>
                    <a:pt x="3384" y="2752"/>
                    <a:pt x="4194" y="3060"/>
                  </a:cubicBezTo>
                  <a:cubicBezTo>
                    <a:pt x="4987" y="3384"/>
                    <a:pt x="5812" y="3659"/>
                    <a:pt x="6654" y="3869"/>
                  </a:cubicBezTo>
                  <a:cubicBezTo>
                    <a:pt x="7431" y="4080"/>
                    <a:pt x="8208" y="4242"/>
                    <a:pt x="9002" y="4371"/>
                  </a:cubicBezTo>
                  <a:cubicBezTo>
                    <a:pt x="9007" y="4371"/>
                    <a:pt x="9012" y="4372"/>
                    <a:pt x="9017" y="4372"/>
                  </a:cubicBezTo>
                  <a:cubicBezTo>
                    <a:pt x="9230" y="4372"/>
                    <a:pt x="9272" y="4046"/>
                    <a:pt x="9050" y="3999"/>
                  </a:cubicBezTo>
                  <a:cubicBezTo>
                    <a:pt x="8273" y="3869"/>
                    <a:pt x="7512" y="3707"/>
                    <a:pt x="6751" y="3481"/>
                  </a:cubicBezTo>
                  <a:lnTo>
                    <a:pt x="6768" y="3481"/>
                  </a:lnTo>
                  <a:cubicBezTo>
                    <a:pt x="6007" y="3270"/>
                    <a:pt x="5262" y="3011"/>
                    <a:pt x="4534" y="2704"/>
                  </a:cubicBezTo>
                  <a:cubicBezTo>
                    <a:pt x="3821" y="2396"/>
                    <a:pt x="3141" y="2056"/>
                    <a:pt x="2461" y="1651"/>
                  </a:cubicBezTo>
                  <a:lnTo>
                    <a:pt x="2461" y="1651"/>
                  </a:lnTo>
                  <a:lnTo>
                    <a:pt x="2510" y="1668"/>
                  </a:lnTo>
                  <a:cubicBezTo>
                    <a:pt x="2138" y="1457"/>
                    <a:pt x="1781" y="1198"/>
                    <a:pt x="1441" y="939"/>
                  </a:cubicBezTo>
                  <a:cubicBezTo>
                    <a:pt x="1118" y="680"/>
                    <a:pt x="810" y="405"/>
                    <a:pt x="519" y="113"/>
                  </a:cubicBezTo>
                  <a:lnTo>
                    <a:pt x="470" y="65"/>
                  </a:lnTo>
                  <a:cubicBezTo>
                    <a:pt x="438" y="32"/>
                    <a:pt x="389" y="0"/>
                    <a:pt x="324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262;p70"/>
            <p:cNvSpPr/>
            <p:nvPr/>
          </p:nvSpPr>
          <p:spPr>
            <a:xfrm>
              <a:off x="5564850" y="4289400"/>
              <a:ext cx="165550" cy="219700"/>
            </a:xfrm>
            <a:custGeom>
              <a:avLst/>
              <a:gdLst/>
              <a:ahLst/>
              <a:cxnLst/>
              <a:rect l="l" t="t" r="r" b="b"/>
              <a:pathLst>
                <a:path w="6622" h="8788" extrusionOk="0">
                  <a:moveTo>
                    <a:pt x="2364" y="4485"/>
                  </a:moveTo>
                  <a:lnTo>
                    <a:pt x="2372" y="4509"/>
                  </a:lnTo>
                  <a:lnTo>
                    <a:pt x="2381" y="4517"/>
                  </a:lnTo>
                  <a:lnTo>
                    <a:pt x="2364" y="4485"/>
                  </a:lnTo>
                  <a:close/>
                  <a:moveTo>
                    <a:pt x="325" y="1"/>
                  </a:moveTo>
                  <a:lnTo>
                    <a:pt x="211" y="17"/>
                  </a:lnTo>
                  <a:lnTo>
                    <a:pt x="227" y="17"/>
                  </a:lnTo>
                  <a:cubicBezTo>
                    <a:pt x="82" y="82"/>
                    <a:pt x="1" y="243"/>
                    <a:pt x="49" y="405"/>
                  </a:cubicBezTo>
                  <a:cubicBezTo>
                    <a:pt x="373" y="1263"/>
                    <a:pt x="729" y="2105"/>
                    <a:pt x="1118" y="2931"/>
                  </a:cubicBezTo>
                  <a:cubicBezTo>
                    <a:pt x="1474" y="3740"/>
                    <a:pt x="1895" y="4533"/>
                    <a:pt x="2364" y="5278"/>
                  </a:cubicBezTo>
                  <a:cubicBezTo>
                    <a:pt x="2834" y="6007"/>
                    <a:pt x="3400" y="6687"/>
                    <a:pt x="4064" y="7269"/>
                  </a:cubicBezTo>
                  <a:cubicBezTo>
                    <a:pt x="4760" y="7885"/>
                    <a:pt x="5554" y="8386"/>
                    <a:pt x="6412" y="8775"/>
                  </a:cubicBezTo>
                  <a:cubicBezTo>
                    <a:pt x="6428" y="8783"/>
                    <a:pt x="6446" y="8787"/>
                    <a:pt x="6464" y="8787"/>
                  </a:cubicBezTo>
                  <a:cubicBezTo>
                    <a:pt x="6515" y="8787"/>
                    <a:pt x="6566" y="8754"/>
                    <a:pt x="6590" y="8694"/>
                  </a:cubicBezTo>
                  <a:cubicBezTo>
                    <a:pt x="6622" y="8629"/>
                    <a:pt x="6590" y="8548"/>
                    <a:pt x="6525" y="8516"/>
                  </a:cubicBezTo>
                  <a:cubicBezTo>
                    <a:pt x="6217" y="8370"/>
                    <a:pt x="5910" y="8208"/>
                    <a:pt x="5618" y="8030"/>
                  </a:cubicBezTo>
                  <a:lnTo>
                    <a:pt x="5618" y="8030"/>
                  </a:lnTo>
                  <a:lnTo>
                    <a:pt x="5651" y="8063"/>
                  </a:lnTo>
                  <a:cubicBezTo>
                    <a:pt x="5327" y="7868"/>
                    <a:pt x="5019" y="7642"/>
                    <a:pt x="4728" y="7399"/>
                  </a:cubicBezTo>
                  <a:cubicBezTo>
                    <a:pt x="4436" y="7172"/>
                    <a:pt x="4145" y="6913"/>
                    <a:pt x="3886" y="6638"/>
                  </a:cubicBezTo>
                  <a:lnTo>
                    <a:pt x="3886" y="6638"/>
                  </a:lnTo>
                  <a:lnTo>
                    <a:pt x="3918" y="6654"/>
                  </a:lnTo>
                  <a:cubicBezTo>
                    <a:pt x="3319" y="6007"/>
                    <a:pt x="2801" y="5294"/>
                    <a:pt x="2381" y="4533"/>
                  </a:cubicBezTo>
                  <a:lnTo>
                    <a:pt x="2372" y="4509"/>
                  </a:lnTo>
                  <a:lnTo>
                    <a:pt x="2364" y="4501"/>
                  </a:lnTo>
                  <a:cubicBezTo>
                    <a:pt x="2008" y="3837"/>
                    <a:pt x="1701" y="3157"/>
                    <a:pt x="1425" y="2461"/>
                  </a:cubicBezTo>
                  <a:cubicBezTo>
                    <a:pt x="1134" y="1700"/>
                    <a:pt x="875" y="940"/>
                    <a:pt x="600" y="195"/>
                  </a:cubicBezTo>
                  <a:cubicBezTo>
                    <a:pt x="551" y="82"/>
                    <a:pt x="438" y="1"/>
                    <a:pt x="325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263;p70"/>
            <p:cNvSpPr/>
            <p:nvPr/>
          </p:nvSpPr>
          <p:spPr>
            <a:xfrm>
              <a:off x="5768425" y="4146525"/>
              <a:ext cx="48075" cy="256575"/>
            </a:xfrm>
            <a:custGeom>
              <a:avLst/>
              <a:gdLst/>
              <a:ahLst/>
              <a:cxnLst/>
              <a:rect l="l" t="t" r="r" b="b"/>
              <a:pathLst>
                <a:path w="1923" h="10263" extrusionOk="0">
                  <a:moveTo>
                    <a:pt x="956" y="1"/>
                  </a:moveTo>
                  <a:cubicBezTo>
                    <a:pt x="843" y="1"/>
                    <a:pt x="729" y="82"/>
                    <a:pt x="681" y="211"/>
                  </a:cubicBezTo>
                  <a:lnTo>
                    <a:pt x="681" y="195"/>
                  </a:lnTo>
                  <a:cubicBezTo>
                    <a:pt x="373" y="972"/>
                    <a:pt x="179" y="1798"/>
                    <a:pt x="82" y="2623"/>
                  </a:cubicBezTo>
                  <a:cubicBezTo>
                    <a:pt x="1" y="3481"/>
                    <a:pt x="1" y="4340"/>
                    <a:pt x="82" y="5198"/>
                  </a:cubicBezTo>
                  <a:cubicBezTo>
                    <a:pt x="179" y="6056"/>
                    <a:pt x="341" y="6914"/>
                    <a:pt x="584" y="7755"/>
                  </a:cubicBezTo>
                  <a:cubicBezTo>
                    <a:pt x="810" y="8565"/>
                    <a:pt x="1102" y="9374"/>
                    <a:pt x="1458" y="10151"/>
                  </a:cubicBezTo>
                  <a:cubicBezTo>
                    <a:pt x="1500" y="10230"/>
                    <a:pt x="1567" y="10263"/>
                    <a:pt x="1636" y="10263"/>
                  </a:cubicBezTo>
                  <a:cubicBezTo>
                    <a:pt x="1778" y="10263"/>
                    <a:pt x="1923" y="10121"/>
                    <a:pt x="1846" y="9957"/>
                  </a:cubicBezTo>
                  <a:cubicBezTo>
                    <a:pt x="1636" y="9488"/>
                    <a:pt x="1442" y="9018"/>
                    <a:pt x="1280" y="8532"/>
                  </a:cubicBezTo>
                  <a:cubicBezTo>
                    <a:pt x="859" y="7351"/>
                    <a:pt x="616" y="6104"/>
                    <a:pt x="535" y="4841"/>
                  </a:cubicBezTo>
                  <a:lnTo>
                    <a:pt x="535" y="4906"/>
                  </a:lnTo>
                  <a:cubicBezTo>
                    <a:pt x="470" y="3951"/>
                    <a:pt x="535" y="2980"/>
                    <a:pt x="729" y="2024"/>
                  </a:cubicBezTo>
                  <a:cubicBezTo>
                    <a:pt x="859" y="1458"/>
                    <a:pt x="1021" y="924"/>
                    <a:pt x="1231" y="389"/>
                  </a:cubicBezTo>
                  <a:cubicBezTo>
                    <a:pt x="1296" y="244"/>
                    <a:pt x="1215" y="66"/>
                    <a:pt x="1053" y="17"/>
                  </a:cubicBezTo>
                  <a:lnTo>
                    <a:pt x="956" y="1"/>
                  </a:ln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264;p70"/>
            <p:cNvSpPr/>
            <p:nvPr/>
          </p:nvSpPr>
          <p:spPr>
            <a:xfrm>
              <a:off x="5932350" y="4204000"/>
              <a:ext cx="105650" cy="165975"/>
            </a:xfrm>
            <a:custGeom>
              <a:avLst/>
              <a:gdLst/>
              <a:ahLst/>
              <a:cxnLst/>
              <a:rect l="l" t="t" r="r" b="b"/>
              <a:pathLst>
                <a:path w="4226" h="6639" extrusionOk="0">
                  <a:moveTo>
                    <a:pt x="2089" y="2024"/>
                  </a:moveTo>
                  <a:lnTo>
                    <a:pt x="2072" y="2041"/>
                  </a:lnTo>
                  <a:lnTo>
                    <a:pt x="2089" y="2041"/>
                  </a:lnTo>
                  <a:lnTo>
                    <a:pt x="2089" y="2024"/>
                  </a:lnTo>
                  <a:close/>
                  <a:moveTo>
                    <a:pt x="3918" y="1"/>
                  </a:moveTo>
                  <a:lnTo>
                    <a:pt x="3805" y="33"/>
                  </a:lnTo>
                  <a:lnTo>
                    <a:pt x="3805" y="49"/>
                  </a:lnTo>
                  <a:cubicBezTo>
                    <a:pt x="2671" y="681"/>
                    <a:pt x="1716" y="1620"/>
                    <a:pt x="1069" y="2737"/>
                  </a:cubicBezTo>
                  <a:cubicBezTo>
                    <a:pt x="389" y="3870"/>
                    <a:pt x="33" y="5149"/>
                    <a:pt x="16" y="6460"/>
                  </a:cubicBezTo>
                  <a:cubicBezTo>
                    <a:pt x="0" y="6557"/>
                    <a:pt x="65" y="6622"/>
                    <a:pt x="146" y="6638"/>
                  </a:cubicBezTo>
                  <a:cubicBezTo>
                    <a:pt x="243" y="6638"/>
                    <a:pt x="308" y="6573"/>
                    <a:pt x="324" y="6492"/>
                  </a:cubicBezTo>
                  <a:cubicBezTo>
                    <a:pt x="324" y="6072"/>
                    <a:pt x="373" y="5651"/>
                    <a:pt x="454" y="5230"/>
                  </a:cubicBezTo>
                  <a:lnTo>
                    <a:pt x="454" y="5278"/>
                  </a:lnTo>
                  <a:cubicBezTo>
                    <a:pt x="583" y="4681"/>
                    <a:pt x="776" y="4116"/>
                    <a:pt x="1034" y="3583"/>
                  </a:cubicBezTo>
                  <a:lnTo>
                    <a:pt x="1034" y="3583"/>
                  </a:lnTo>
                  <a:cubicBezTo>
                    <a:pt x="1307" y="3043"/>
                    <a:pt x="1658" y="2518"/>
                    <a:pt x="2056" y="2057"/>
                  </a:cubicBezTo>
                  <a:lnTo>
                    <a:pt x="2072" y="2024"/>
                  </a:lnTo>
                  <a:lnTo>
                    <a:pt x="2089" y="2008"/>
                  </a:lnTo>
                  <a:cubicBezTo>
                    <a:pt x="2461" y="1587"/>
                    <a:pt x="2882" y="1215"/>
                    <a:pt x="3351" y="907"/>
                  </a:cubicBezTo>
                  <a:cubicBezTo>
                    <a:pt x="3578" y="762"/>
                    <a:pt x="3805" y="616"/>
                    <a:pt x="4048" y="503"/>
                  </a:cubicBezTo>
                  <a:cubicBezTo>
                    <a:pt x="4177" y="438"/>
                    <a:pt x="4226" y="276"/>
                    <a:pt x="4161" y="146"/>
                  </a:cubicBezTo>
                  <a:cubicBezTo>
                    <a:pt x="4112" y="65"/>
                    <a:pt x="4031" y="1"/>
                    <a:pt x="3918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265;p70"/>
            <p:cNvSpPr/>
            <p:nvPr/>
          </p:nvSpPr>
          <p:spPr>
            <a:xfrm>
              <a:off x="6006825" y="4389775"/>
              <a:ext cx="134775" cy="34025"/>
            </a:xfrm>
            <a:custGeom>
              <a:avLst/>
              <a:gdLst/>
              <a:ahLst/>
              <a:cxnLst/>
              <a:rect l="l" t="t" r="r" b="b"/>
              <a:pathLst>
                <a:path w="5391" h="1361" extrusionOk="0">
                  <a:moveTo>
                    <a:pt x="3772" y="0"/>
                  </a:moveTo>
                  <a:cubicBezTo>
                    <a:pt x="3400" y="0"/>
                    <a:pt x="3011" y="49"/>
                    <a:pt x="2639" y="146"/>
                  </a:cubicBezTo>
                  <a:lnTo>
                    <a:pt x="2606" y="146"/>
                  </a:lnTo>
                  <a:cubicBezTo>
                    <a:pt x="2153" y="259"/>
                    <a:pt x="1700" y="405"/>
                    <a:pt x="1279" y="599"/>
                  </a:cubicBezTo>
                  <a:cubicBezTo>
                    <a:pt x="858" y="761"/>
                    <a:pt x="470" y="972"/>
                    <a:pt x="65" y="1182"/>
                  </a:cubicBezTo>
                  <a:cubicBezTo>
                    <a:pt x="16" y="1215"/>
                    <a:pt x="0" y="1263"/>
                    <a:pt x="32" y="1312"/>
                  </a:cubicBezTo>
                  <a:cubicBezTo>
                    <a:pt x="53" y="1343"/>
                    <a:pt x="81" y="1361"/>
                    <a:pt x="111" y="1361"/>
                  </a:cubicBezTo>
                  <a:cubicBezTo>
                    <a:pt x="128" y="1361"/>
                    <a:pt x="145" y="1356"/>
                    <a:pt x="162" y="1344"/>
                  </a:cubicBezTo>
                  <a:cubicBezTo>
                    <a:pt x="470" y="1182"/>
                    <a:pt x="777" y="1037"/>
                    <a:pt x="1085" y="891"/>
                  </a:cubicBezTo>
                  <a:lnTo>
                    <a:pt x="1101" y="891"/>
                  </a:lnTo>
                  <a:cubicBezTo>
                    <a:pt x="1392" y="761"/>
                    <a:pt x="1700" y="648"/>
                    <a:pt x="2007" y="551"/>
                  </a:cubicBezTo>
                  <a:cubicBezTo>
                    <a:pt x="2331" y="438"/>
                    <a:pt x="2671" y="357"/>
                    <a:pt x="3011" y="292"/>
                  </a:cubicBezTo>
                  <a:cubicBezTo>
                    <a:pt x="3189" y="276"/>
                    <a:pt x="3367" y="259"/>
                    <a:pt x="3545" y="243"/>
                  </a:cubicBezTo>
                  <a:cubicBezTo>
                    <a:pt x="3740" y="243"/>
                    <a:pt x="3934" y="243"/>
                    <a:pt x="4128" y="276"/>
                  </a:cubicBezTo>
                  <a:cubicBezTo>
                    <a:pt x="4274" y="292"/>
                    <a:pt x="4403" y="308"/>
                    <a:pt x="4533" y="340"/>
                  </a:cubicBezTo>
                  <a:cubicBezTo>
                    <a:pt x="4695" y="373"/>
                    <a:pt x="4841" y="421"/>
                    <a:pt x="4986" y="470"/>
                  </a:cubicBezTo>
                  <a:lnTo>
                    <a:pt x="5002" y="470"/>
                  </a:lnTo>
                  <a:cubicBezTo>
                    <a:pt x="5067" y="486"/>
                    <a:pt x="5132" y="518"/>
                    <a:pt x="5197" y="551"/>
                  </a:cubicBezTo>
                  <a:lnTo>
                    <a:pt x="5294" y="551"/>
                  </a:lnTo>
                  <a:lnTo>
                    <a:pt x="5375" y="486"/>
                  </a:lnTo>
                  <a:lnTo>
                    <a:pt x="5391" y="373"/>
                  </a:lnTo>
                  <a:lnTo>
                    <a:pt x="5359" y="308"/>
                  </a:lnTo>
                  <a:lnTo>
                    <a:pt x="5294" y="276"/>
                  </a:lnTo>
                  <a:cubicBezTo>
                    <a:pt x="5067" y="195"/>
                    <a:pt x="4841" y="130"/>
                    <a:pt x="4598" y="81"/>
                  </a:cubicBezTo>
                  <a:cubicBezTo>
                    <a:pt x="4387" y="33"/>
                    <a:pt x="4177" y="17"/>
                    <a:pt x="3950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266;p70"/>
            <p:cNvSpPr/>
            <p:nvPr/>
          </p:nvSpPr>
          <p:spPr>
            <a:xfrm>
              <a:off x="6017325" y="4505125"/>
              <a:ext cx="105100" cy="72450"/>
            </a:xfrm>
            <a:custGeom>
              <a:avLst/>
              <a:gdLst/>
              <a:ahLst/>
              <a:cxnLst/>
              <a:rect l="l" t="t" r="r" b="b"/>
              <a:pathLst>
                <a:path w="4204" h="2898" extrusionOk="0">
                  <a:moveTo>
                    <a:pt x="130" y="0"/>
                  </a:moveTo>
                  <a:cubicBezTo>
                    <a:pt x="82" y="0"/>
                    <a:pt x="17" y="33"/>
                    <a:pt x="17" y="97"/>
                  </a:cubicBezTo>
                  <a:cubicBezTo>
                    <a:pt x="1" y="162"/>
                    <a:pt x="33" y="227"/>
                    <a:pt x="98" y="243"/>
                  </a:cubicBezTo>
                  <a:cubicBezTo>
                    <a:pt x="519" y="308"/>
                    <a:pt x="940" y="421"/>
                    <a:pt x="1345" y="567"/>
                  </a:cubicBezTo>
                  <a:cubicBezTo>
                    <a:pt x="1766" y="745"/>
                    <a:pt x="2170" y="955"/>
                    <a:pt x="2559" y="1231"/>
                  </a:cubicBezTo>
                  <a:lnTo>
                    <a:pt x="2510" y="1198"/>
                  </a:lnTo>
                  <a:lnTo>
                    <a:pt x="2510" y="1198"/>
                  </a:lnTo>
                  <a:cubicBezTo>
                    <a:pt x="2737" y="1360"/>
                    <a:pt x="2947" y="1554"/>
                    <a:pt x="3142" y="1765"/>
                  </a:cubicBezTo>
                  <a:cubicBezTo>
                    <a:pt x="3287" y="1943"/>
                    <a:pt x="3401" y="2137"/>
                    <a:pt x="3514" y="2348"/>
                  </a:cubicBezTo>
                  <a:cubicBezTo>
                    <a:pt x="3546" y="2461"/>
                    <a:pt x="3595" y="2574"/>
                    <a:pt x="3627" y="2704"/>
                  </a:cubicBezTo>
                  <a:cubicBezTo>
                    <a:pt x="3666" y="2839"/>
                    <a:pt x="3771" y="2897"/>
                    <a:pt x="3877" y="2897"/>
                  </a:cubicBezTo>
                  <a:cubicBezTo>
                    <a:pt x="4039" y="2897"/>
                    <a:pt x="4204" y="2763"/>
                    <a:pt x="4145" y="2558"/>
                  </a:cubicBezTo>
                  <a:cubicBezTo>
                    <a:pt x="4016" y="2153"/>
                    <a:pt x="3805" y="1797"/>
                    <a:pt x="3514" y="1506"/>
                  </a:cubicBezTo>
                  <a:cubicBezTo>
                    <a:pt x="3223" y="1198"/>
                    <a:pt x="2883" y="955"/>
                    <a:pt x="2510" y="761"/>
                  </a:cubicBezTo>
                  <a:cubicBezTo>
                    <a:pt x="2122" y="551"/>
                    <a:pt x="1733" y="389"/>
                    <a:pt x="1328" y="276"/>
                  </a:cubicBezTo>
                  <a:cubicBezTo>
                    <a:pt x="940" y="146"/>
                    <a:pt x="551" y="49"/>
                    <a:pt x="16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267;p70"/>
            <p:cNvSpPr/>
            <p:nvPr/>
          </p:nvSpPr>
          <p:spPr>
            <a:xfrm>
              <a:off x="5969175" y="4556925"/>
              <a:ext cx="41700" cy="157700"/>
            </a:xfrm>
            <a:custGeom>
              <a:avLst/>
              <a:gdLst/>
              <a:ahLst/>
              <a:cxnLst/>
              <a:rect l="l" t="t" r="r" b="b"/>
              <a:pathLst>
                <a:path w="1668" h="6308" extrusionOk="0">
                  <a:moveTo>
                    <a:pt x="146" y="0"/>
                  </a:moveTo>
                  <a:lnTo>
                    <a:pt x="49" y="33"/>
                  </a:lnTo>
                  <a:lnTo>
                    <a:pt x="49" y="49"/>
                  </a:lnTo>
                  <a:cubicBezTo>
                    <a:pt x="0" y="98"/>
                    <a:pt x="0" y="179"/>
                    <a:pt x="49" y="227"/>
                  </a:cubicBezTo>
                  <a:cubicBezTo>
                    <a:pt x="98" y="292"/>
                    <a:pt x="162" y="357"/>
                    <a:pt x="211" y="421"/>
                  </a:cubicBezTo>
                  <a:cubicBezTo>
                    <a:pt x="438" y="713"/>
                    <a:pt x="632" y="1020"/>
                    <a:pt x="778" y="1360"/>
                  </a:cubicBezTo>
                  <a:lnTo>
                    <a:pt x="794" y="1393"/>
                  </a:lnTo>
                  <a:lnTo>
                    <a:pt x="794" y="1377"/>
                  </a:lnTo>
                  <a:cubicBezTo>
                    <a:pt x="972" y="1814"/>
                    <a:pt x="1118" y="2267"/>
                    <a:pt x="1198" y="2736"/>
                  </a:cubicBezTo>
                  <a:lnTo>
                    <a:pt x="1198" y="2753"/>
                  </a:lnTo>
                  <a:cubicBezTo>
                    <a:pt x="1279" y="3335"/>
                    <a:pt x="1279" y="3934"/>
                    <a:pt x="1215" y="4517"/>
                  </a:cubicBezTo>
                  <a:cubicBezTo>
                    <a:pt x="1150" y="5035"/>
                    <a:pt x="1037" y="5553"/>
                    <a:pt x="858" y="6055"/>
                  </a:cubicBezTo>
                  <a:cubicBezTo>
                    <a:pt x="830" y="6181"/>
                    <a:pt x="936" y="6308"/>
                    <a:pt x="1059" y="6308"/>
                  </a:cubicBezTo>
                  <a:cubicBezTo>
                    <a:pt x="1078" y="6308"/>
                    <a:pt x="1098" y="6304"/>
                    <a:pt x="1118" y="6298"/>
                  </a:cubicBezTo>
                  <a:cubicBezTo>
                    <a:pt x="1166" y="6282"/>
                    <a:pt x="1215" y="6249"/>
                    <a:pt x="1247" y="6201"/>
                  </a:cubicBezTo>
                  <a:cubicBezTo>
                    <a:pt x="1279" y="6088"/>
                    <a:pt x="1328" y="5974"/>
                    <a:pt x="1377" y="5861"/>
                  </a:cubicBezTo>
                  <a:cubicBezTo>
                    <a:pt x="1409" y="5748"/>
                    <a:pt x="1457" y="5602"/>
                    <a:pt x="1490" y="5456"/>
                  </a:cubicBezTo>
                  <a:cubicBezTo>
                    <a:pt x="1555" y="5197"/>
                    <a:pt x="1603" y="4938"/>
                    <a:pt x="1619" y="4663"/>
                  </a:cubicBezTo>
                  <a:cubicBezTo>
                    <a:pt x="1652" y="4388"/>
                    <a:pt x="1668" y="4112"/>
                    <a:pt x="1652" y="3837"/>
                  </a:cubicBezTo>
                  <a:cubicBezTo>
                    <a:pt x="1652" y="3530"/>
                    <a:pt x="1619" y="3238"/>
                    <a:pt x="1571" y="2947"/>
                  </a:cubicBezTo>
                  <a:cubicBezTo>
                    <a:pt x="1538" y="2672"/>
                    <a:pt x="1474" y="2396"/>
                    <a:pt x="1409" y="2137"/>
                  </a:cubicBezTo>
                  <a:cubicBezTo>
                    <a:pt x="1328" y="1878"/>
                    <a:pt x="1231" y="1619"/>
                    <a:pt x="1118" y="1360"/>
                  </a:cubicBezTo>
                  <a:cubicBezTo>
                    <a:pt x="1020" y="1118"/>
                    <a:pt x="891" y="891"/>
                    <a:pt x="745" y="664"/>
                  </a:cubicBezTo>
                  <a:cubicBezTo>
                    <a:pt x="599" y="438"/>
                    <a:pt x="421" y="227"/>
                    <a:pt x="227" y="33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268;p70"/>
            <p:cNvSpPr/>
            <p:nvPr/>
          </p:nvSpPr>
          <p:spPr>
            <a:xfrm>
              <a:off x="5803175" y="4579175"/>
              <a:ext cx="119075" cy="135125"/>
            </a:xfrm>
            <a:custGeom>
              <a:avLst/>
              <a:gdLst/>
              <a:ahLst/>
              <a:cxnLst/>
              <a:rect l="l" t="t" r="r" b="b"/>
              <a:pathLst>
                <a:path w="4763" h="5405" extrusionOk="0">
                  <a:moveTo>
                    <a:pt x="4601" y="1"/>
                  </a:moveTo>
                  <a:cubicBezTo>
                    <a:pt x="4536" y="1"/>
                    <a:pt x="4487" y="49"/>
                    <a:pt x="4487" y="114"/>
                  </a:cubicBezTo>
                  <a:cubicBezTo>
                    <a:pt x="4504" y="341"/>
                    <a:pt x="4504" y="551"/>
                    <a:pt x="4487" y="762"/>
                  </a:cubicBezTo>
                  <a:lnTo>
                    <a:pt x="4487" y="746"/>
                  </a:lnTo>
                  <a:cubicBezTo>
                    <a:pt x="4455" y="1069"/>
                    <a:pt x="4374" y="1377"/>
                    <a:pt x="4261" y="1685"/>
                  </a:cubicBezTo>
                  <a:lnTo>
                    <a:pt x="4277" y="1652"/>
                  </a:lnTo>
                  <a:lnTo>
                    <a:pt x="4277" y="1652"/>
                  </a:lnTo>
                  <a:cubicBezTo>
                    <a:pt x="4131" y="1992"/>
                    <a:pt x="3953" y="2316"/>
                    <a:pt x="3743" y="2607"/>
                  </a:cubicBezTo>
                  <a:cubicBezTo>
                    <a:pt x="3467" y="2980"/>
                    <a:pt x="3144" y="3320"/>
                    <a:pt x="2788" y="3611"/>
                  </a:cubicBezTo>
                  <a:cubicBezTo>
                    <a:pt x="2545" y="3805"/>
                    <a:pt x="2302" y="3967"/>
                    <a:pt x="2043" y="4129"/>
                  </a:cubicBezTo>
                  <a:cubicBezTo>
                    <a:pt x="1768" y="4291"/>
                    <a:pt x="1476" y="4437"/>
                    <a:pt x="1169" y="4566"/>
                  </a:cubicBezTo>
                  <a:cubicBezTo>
                    <a:pt x="893" y="4696"/>
                    <a:pt x="602" y="4809"/>
                    <a:pt x="311" y="4890"/>
                  </a:cubicBezTo>
                  <a:cubicBezTo>
                    <a:pt x="0" y="4979"/>
                    <a:pt x="95" y="5404"/>
                    <a:pt x="372" y="5404"/>
                  </a:cubicBezTo>
                  <a:cubicBezTo>
                    <a:pt x="398" y="5404"/>
                    <a:pt x="427" y="5400"/>
                    <a:pt x="456" y="5392"/>
                  </a:cubicBezTo>
                  <a:cubicBezTo>
                    <a:pt x="1039" y="5230"/>
                    <a:pt x="1606" y="4987"/>
                    <a:pt x="2108" y="4647"/>
                  </a:cubicBezTo>
                  <a:cubicBezTo>
                    <a:pt x="2237" y="4582"/>
                    <a:pt x="2350" y="4485"/>
                    <a:pt x="2480" y="4388"/>
                  </a:cubicBezTo>
                  <a:cubicBezTo>
                    <a:pt x="2593" y="4307"/>
                    <a:pt x="2739" y="4194"/>
                    <a:pt x="2868" y="4080"/>
                  </a:cubicBezTo>
                  <a:cubicBezTo>
                    <a:pt x="3095" y="3886"/>
                    <a:pt x="3322" y="3660"/>
                    <a:pt x="3532" y="3433"/>
                  </a:cubicBezTo>
                  <a:cubicBezTo>
                    <a:pt x="3726" y="3190"/>
                    <a:pt x="3921" y="2947"/>
                    <a:pt x="4083" y="2688"/>
                  </a:cubicBezTo>
                  <a:cubicBezTo>
                    <a:pt x="4245" y="2445"/>
                    <a:pt x="4374" y="2170"/>
                    <a:pt x="4487" y="1895"/>
                  </a:cubicBezTo>
                  <a:cubicBezTo>
                    <a:pt x="4584" y="1620"/>
                    <a:pt x="4665" y="1312"/>
                    <a:pt x="4714" y="1021"/>
                  </a:cubicBezTo>
                  <a:cubicBezTo>
                    <a:pt x="4746" y="713"/>
                    <a:pt x="4763" y="422"/>
                    <a:pt x="4730" y="114"/>
                  </a:cubicBezTo>
                  <a:cubicBezTo>
                    <a:pt x="4730" y="49"/>
                    <a:pt x="4682" y="1"/>
                    <a:pt x="4617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269;p70"/>
            <p:cNvSpPr/>
            <p:nvPr/>
          </p:nvSpPr>
          <p:spPr>
            <a:xfrm>
              <a:off x="5790275" y="4545200"/>
              <a:ext cx="96775" cy="27850"/>
            </a:xfrm>
            <a:custGeom>
              <a:avLst/>
              <a:gdLst/>
              <a:ahLst/>
              <a:cxnLst/>
              <a:rect l="l" t="t" r="r" b="b"/>
              <a:pathLst>
                <a:path w="3871" h="1114" extrusionOk="0">
                  <a:moveTo>
                    <a:pt x="179" y="0"/>
                  </a:moveTo>
                  <a:cubicBezTo>
                    <a:pt x="130" y="16"/>
                    <a:pt x="82" y="32"/>
                    <a:pt x="50" y="65"/>
                  </a:cubicBezTo>
                  <a:lnTo>
                    <a:pt x="50" y="81"/>
                  </a:lnTo>
                  <a:cubicBezTo>
                    <a:pt x="17" y="113"/>
                    <a:pt x="1" y="178"/>
                    <a:pt x="1" y="227"/>
                  </a:cubicBezTo>
                  <a:lnTo>
                    <a:pt x="33" y="324"/>
                  </a:lnTo>
                  <a:lnTo>
                    <a:pt x="98" y="405"/>
                  </a:lnTo>
                  <a:cubicBezTo>
                    <a:pt x="632" y="761"/>
                    <a:pt x="1248" y="1004"/>
                    <a:pt x="1895" y="1085"/>
                  </a:cubicBezTo>
                  <a:cubicBezTo>
                    <a:pt x="2024" y="1105"/>
                    <a:pt x="2153" y="1114"/>
                    <a:pt x="2283" y="1114"/>
                  </a:cubicBezTo>
                  <a:cubicBezTo>
                    <a:pt x="2463" y="1114"/>
                    <a:pt x="2646" y="1097"/>
                    <a:pt x="2834" y="1068"/>
                  </a:cubicBezTo>
                  <a:cubicBezTo>
                    <a:pt x="2996" y="1052"/>
                    <a:pt x="3158" y="1020"/>
                    <a:pt x="3320" y="971"/>
                  </a:cubicBezTo>
                  <a:cubicBezTo>
                    <a:pt x="3482" y="923"/>
                    <a:pt x="3643" y="858"/>
                    <a:pt x="3789" y="793"/>
                  </a:cubicBezTo>
                  <a:cubicBezTo>
                    <a:pt x="3854" y="777"/>
                    <a:pt x="3870" y="729"/>
                    <a:pt x="3870" y="664"/>
                  </a:cubicBezTo>
                  <a:cubicBezTo>
                    <a:pt x="3857" y="624"/>
                    <a:pt x="3811" y="595"/>
                    <a:pt x="3768" y="595"/>
                  </a:cubicBezTo>
                  <a:cubicBezTo>
                    <a:pt x="3758" y="595"/>
                    <a:pt x="3749" y="596"/>
                    <a:pt x="3741" y="599"/>
                  </a:cubicBezTo>
                  <a:cubicBezTo>
                    <a:pt x="3611" y="648"/>
                    <a:pt x="3498" y="696"/>
                    <a:pt x="3368" y="729"/>
                  </a:cubicBezTo>
                  <a:cubicBezTo>
                    <a:pt x="3255" y="761"/>
                    <a:pt x="3142" y="793"/>
                    <a:pt x="3012" y="809"/>
                  </a:cubicBezTo>
                  <a:cubicBezTo>
                    <a:pt x="2875" y="826"/>
                    <a:pt x="2737" y="834"/>
                    <a:pt x="2597" y="834"/>
                  </a:cubicBezTo>
                  <a:cubicBezTo>
                    <a:pt x="2458" y="834"/>
                    <a:pt x="2316" y="826"/>
                    <a:pt x="2170" y="809"/>
                  </a:cubicBezTo>
                  <a:cubicBezTo>
                    <a:pt x="1863" y="761"/>
                    <a:pt x="1571" y="696"/>
                    <a:pt x="1280" y="583"/>
                  </a:cubicBezTo>
                  <a:cubicBezTo>
                    <a:pt x="956" y="453"/>
                    <a:pt x="649" y="291"/>
                    <a:pt x="357" y="81"/>
                  </a:cubicBezTo>
                  <a:lnTo>
                    <a:pt x="325" y="65"/>
                  </a:lnTo>
                  <a:lnTo>
                    <a:pt x="292" y="32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270;p70"/>
            <p:cNvSpPr/>
            <p:nvPr/>
          </p:nvSpPr>
          <p:spPr>
            <a:xfrm>
              <a:off x="5865150" y="4448450"/>
              <a:ext cx="22700" cy="73800"/>
            </a:xfrm>
            <a:custGeom>
              <a:avLst/>
              <a:gdLst/>
              <a:ahLst/>
              <a:cxnLst/>
              <a:rect l="l" t="t" r="r" b="b"/>
              <a:pathLst>
                <a:path w="908" h="2952" extrusionOk="0">
                  <a:moveTo>
                    <a:pt x="519" y="1"/>
                  </a:moveTo>
                  <a:cubicBezTo>
                    <a:pt x="438" y="1"/>
                    <a:pt x="373" y="49"/>
                    <a:pt x="341" y="114"/>
                  </a:cubicBezTo>
                  <a:lnTo>
                    <a:pt x="341" y="98"/>
                  </a:lnTo>
                  <a:cubicBezTo>
                    <a:pt x="211" y="325"/>
                    <a:pt x="130" y="567"/>
                    <a:pt x="66" y="826"/>
                  </a:cubicBezTo>
                  <a:cubicBezTo>
                    <a:pt x="17" y="1069"/>
                    <a:pt x="1" y="1328"/>
                    <a:pt x="17" y="1571"/>
                  </a:cubicBezTo>
                  <a:cubicBezTo>
                    <a:pt x="49" y="1814"/>
                    <a:pt x="98" y="2057"/>
                    <a:pt x="211" y="2283"/>
                  </a:cubicBezTo>
                  <a:cubicBezTo>
                    <a:pt x="325" y="2510"/>
                    <a:pt x="470" y="2721"/>
                    <a:pt x="632" y="2915"/>
                  </a:cubicBezTo>
                  <a:cubicBezTo>
                    <a:pt x="665" y="2939"/>
                    <a:pt x="705" y="2951"/>
                    <a:pt x="746" y="2951"/>
                  </a:cubicBezTo>
                  <a:cubicBezTo>
                    <a:pt x="786" y="2951"/>
                    <a:pt x="827" y="2939"/>
                    <a:pt x="859" y="2915"/>
                  </a:cubicBezTo>
                  <a:lnTo>
                    <a:pt x="908" y="2802"/>
                  </a:lnTo>
                  <a:cubicBezTo>
                    <a:pt x="891" y="2753"/>
                    <a:pt x="875" y="2721"/>
                    <a:pt x="843" y="2688"/>
                  </a:cubicBezTo>
                  <a:lnTo>
                    <a:pt x="810" y="2640"/>
                  </a:lnTo>
                  <a:cubicBezTo>
                    <a:pt x="713" y="2510"/>
                    <a:pt x="632" y="2381"/>
                    <a:pt x="551" y="2219"/>
                  </a:cubicBezTo>
                  <a:cubicBezTo>
                    <a:pt x="487" y="2073"/>
                    <a:pt x="438" y="1895"/>
                    <a:pt x="422" y="1733"/>
                  </a:cubicBezTo>
                  <a:cubicBezTo>
                    <a:pt x="389" y="1555"/>
                    <a:pt x="389" y="1393"/>
                    <a:pt x="406" y="1215"/>
                  </a:cubicBezTo>
                  <a:cubicBezTo>
                    <a:pt x="438" y="1005"/>
                    <a:pt x="487" y="794"/>
                    <a:pt x="568" y="600"/>
                  </a:cubicBezTo>
                  <a:cubicBezTo>
                    <a:pt x="600" y="487"/>
                    <a:pt x="648" y="406"/>
                    <a:pt x="697" y="308"/>
                  </a:cubicBezTo>
                  <a:cubicBezTo>
                    <a:pt x="746" y="211"/>
                    <a:pt x="713" y="82"/>
                    <a:pt x="616" y="33"/>
                  </a:cubicBezTo>
                  <a:lnTo>
                    <a:pt x="519" y="1"/>
                  </a:ln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271;p70"/>
            <p:cNvSpPr/>
            <p:nvPr/>
          </p:nvSpPr>
          <p:spPr>
            <a:xfrm>
              <a:off x="5916150" y="4446850"/>
              <a:ext cx="44150" cy="54250"/>
            </a:xfrm>
            <a:custGeom>
              <a:avLst/>
              <a:gdLst/>
              <a:ahLst/>
              <a:cxnLst/>
              <a:rect l="l" t="t" r="r" b="b"/>
              <a:pathLst>
                <a:path w="1766" h="2170" extrusionOk="0">
                  <a:moveTo>
                    <a:pt x="1587" y="0"/>
                  </a:moveTo>
                  <a:lnTo>
                    <a:pt x="1506" y="32"/>
                  </a:lnTo>
                  <a:lnTo>
                    <a:pt x="1490" y="32"/>
                  </a:lnTo>
                  <a:cubicBezTo>
                    <a:pt x="1134" y="275"/>
                    <a:pt x="794" y="551"/>
                    <a:pt x="503" y="890"/>
                  </a:cubicBezTo>
                  <a:cubicBezTo>
                    <a:pt x="357" y="1069"/>
                    <a:pt x="244" y="1247"/>
                    <a:pt x="146" y="1457"/>
                  </a:cubicBezTo>
                  <a:cubicBezTo>
                    <a:pt x="65" y="1651"/>
                    <a:pt x="17" y="1846"/>
                    <a:pt x="1" y="2056"/>
                  </a:cubicBezTo>
                  <a:cubicBezTo>
                    <a:pt x="1" y="2121"/>
                    <a:pt x="49" y="2169"/>
                    <a:pt x="114" y="2169"/>
                  </a:cubicBezTo>
                  <a:lnTo>
                    <a:pt x="195" y="2137"/>
                  </a:lnTo>
                  <a:lnTo>
                    <a:pt x="211" y="2056"/>
                  </a:lnTo>
                  <a:lnTo>
                    <a:pt x="211" y="2024"/>
                  </a:lnTo>
                  <a:cubicBezTo>
                    <a:pt x="227" y="1927"/>
                    <a:pt x="260" y="1813"/>
                    <a:pt x="292" y="1716"/>
                  </a:cubicBezTo>
                  <a:cubicBezTo>
                    <a:pt x="325" y="1635"/>
                    <a:pt x="373" y="1554"/>
                    <a:pt x="405" y="1473"/>
                  </a:cubicBezTo>
                  <a:cubicBezTo>
                    <a:pt x="454" y="1392"/>
                    <a:pt x="503" y="1311"/>
                    <a:pt x="567" y="1230"/>
                  </a:cubicBezTo>
                  <a:lnTo>
                    <a:pt x="567" y="1230"/>
                  </a:lnTo>
                  <a:lnTo>
                    <a:pt x="551" y="1263"/>
                  </a:lnTo>
                  <a:cubicBezTo>
                    <a:pt x="697" y="1052"/>
                    <a:pt x="875" y="874"/>
                    <a:pt x="1085" y="696"/>
                  </a:cubicBezTo>
                  <a:cubicBezTo>
                    <a:pt x="1263" y="551"/>
                    <a:pt x="1458" y="421"/>
                    <a:pt x="1668" y="291"/>
                  </a:cubicBezTo>
                  <a:cubicBezTo>
                    <a:pt x="1733" y="259"/>
                    <a:pt x="1765" y="162"/>
                    <a:pt x="1717" y="81"/>
                  </a:cubicBezTo>
                  <a:cubicBezTo>
                    <a:pt x="1684" y="32"/>
                    <a:pt x="1636" y="16"/>
                    <a:pt x="15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272;p70"/>
            <p:cNvSpPr/>
            <p:nvPr/>
          </p:nvSpPr>
          <p:spPr>
            <a:xfrm>
              <a:off x="4179075" y="3147675"/>
              <a:ext cx="2301700" cy="2281450"/>
            </a:xfrm>
            <a:custGeom>
              <a:avLst/>
              <a:gdLst/>
              <a:ahLst/>
              <a:cxnLst/>
              <a:rect l="l" t="t" r="r" b="b"/>
              <a:pathLst>
                <a:path w="92068" h="91258" extrusionOk="0">
                  <a:moveTo>
                    <a:pt x="35455" y="0"/>
                  </a:moveTo>
                  <a:cubicBezTo>
                    <a:pt x="35001" y="17"/>
                    <a:pt x="34548" y="114"/>
                    <a:pt x="34127" y="276"/>
                  </a:cubicBezTo>
                  <a:cubicBezTo>
                    <a:pt x="33496" y="486"/>
                    <a:pt x="32929" y="810"/>
                    <a:pt x="32427" y="1231"/>
                  </a:cubicBezTo>
                  <a:cubicBezTo>
                    <a:pt x="31326" y="2105"/>
                    <a:pt x="30307" y="3319"/>
                    <a:pt x="29189" y="5035"/>
                  </a:cubicBezTo>
                  <a:cubicBezTo>
                    <a:pt x="28153" y="6638"/>
                    <a:pt x="27295" y="8354"/>
                    <a:pt x="26648" y="10135"/>
                  </a:cubicBezTo>
                  <a:cubicBezTo>
                    <a:pt x="25935" y="12126"/>
                    <a:pt x="25579" y="13858"/>
                    <a:pt x="25563" y="15445"/>
                  </a:cubicBezTo>
                  <a:lnTo>
                    <a:pt x="25563" y="15655"/>
                  </a:lnTo>
                  <a:lnTo>
                    <a:pt x="25531" y="15655"/>
                  </a:lnTo>
                  <a:cubicBezTo>
                    <a:pt x="23718" y="15671"/>
                    <a:pt x="21904" y="15995"/>
                    <a:pt x="20205" y="16594"/>
                  </a:cubicBezTo>
                  <a:cubicBezTo>
                    <a:pt x="19023" y="17015"/>
                    <a:pt x="17873" y="17533"/>
                    <a:pt x="16789" y="18148"/>
                  </a:cubicBezTo>
                  <a:cubicBezTo>
                    <a:pt x="15639" y="18796"/>
                    <a:pt x="14555" y="19541"/>
                    <a:pt x="13519" y="20366"/>
                  </a:cubicBezTo>
                  <a:cubicBezTo>
                    <a:pt x="11382" y="22082"/>
                    <a:pt x="9471" y="24073"/>
                    <a:pt x="7836" y="26291"/>
                  </a:cubicBezTo>
                  <a:cubicBezTo>
                    <a:pt x="7221" y="27101"/>
                    <a:pt x="6638" y="27959"/>
                    <a:pt x="6088" y="28865"/>
                  </a:cubicBezTo>
                  <a:cubicBezTo>
                    <a:pt x="2559" y="34613"/>
                    <a:pt x="503" y="41736"/>
                    <a:pt x="98" y="49506"/>
                  </a:cubicBezTo>
                  <a:cubicBezTo>
                    <a:pt x="1" y="51579"/>
                    <a:pt x="17" y="53667"/>
                    <a:pt x="163" y="55739"/>
                  </a:cubicBezTo>
                  <a:cubicBezTo>
                    <a:pt x="551" y="61081"/>
                    <a:pt x="1798" y="66311"/>
                    <a:pt x="3789" y="70860"/>
                  </a:cubicBezTo>
                  <a:cubicBezTo>
                    <a:pt x="4793" y="73142"/>
                    <a:pt x="6023" y="75312"/>
                    <a:pt x="7480" y="77335"/>
                  </a:cubicBezTo>
                  <a:cubicBezTo>
                    <a:pt x="8937" y="79359"/>
                    <a:pt x="10653" y="81188"/>
                    <a:pt x="12563" y="82807"/>
                  </a:cubicBezTo>
                  <a:cubicBezTo>
                    <a:pt x="15995" y="85705"/>
                    <a:pt x="20221" y="87858"/>
                    <a:pt x="25158" y="89234"/>
                  </a:cubicBezTo>
                  <a:cubicBezTo>
                    <a:pt x="27441" y="89865"/>
                    <a:pt x="29756" y="90319"/>
                    <a:pt x="32103" y="90610"/>
                  </a:cubicBezTo>
                  <a:cubicBezTo>
                    <a:pt x="34240" y="90885"/>
                    <a:pt x="36588" y="91080"/>
                    <a:pt x="39275" y="91177"/>
                  </a:cubicBezTo>
                  <a:cubicBezTo>
                    <a:pt x="40797" y="91225"/>
                    <a:pt x="42432" y="91258"/>
                    <a:pt x="44229" y="91258"/>
                  </a:cubicBezTo>
                  <a:cubicBezTo>
                    <a:pt x="46172" y="91258"/>
                    <a:pt x="48211" y="91225"/>
                    <a:pt x="49863" y="91209"/>
                  </a:cubicBezTo>
                  <a:lnTo>
                    <a:pt x="50025" y="91209"/>
                  </a:lnTo>
                  <a:cubicBezTo>
                    <a:pt x="51158" y="91177"/>
                    <a:pt x="52291" y="91161"/>
                    <a:pt x="53424" y="91161"/>
                  </a:cubicBezTo>
                  <a:lnTo>
                    <a:pt x="55270" y="91161"/>
                  </a:lnTo>
                  <a:cubicBezTo>
                    <a:pt x="56354" y="91161"/>
                    <a:pt x="57439" y="91161"/>
                    <a:pt x="58508" y="91177"/>
                  </a:cubicBezTo>
                  <a:lnTo>
                    <a:pt x="60855" y="91177"/>
                  </a:lnTo>
                  <a:cubicBezTo>
                    <a:pt x="63413" y="91161"/>
                    <a:pt x="66019" y="91080"/>
                    <a:pt x="68577" y="90918"/>
                  </a:cubicBezTo>
                  <a:cubicBezTo>
                    <a:pt x="71750" y="90740"/>
                    <a:pt x="74907" y="90400"/>
                    <a:pt x="78048" y="89914"/>
                  </a:cubicBezTo>
                  <a:cubicBezTo>
                    <a:pt x="79715" y="89639"/>
                    <a:pt x="81205" y="89331"/>
                    <a:pt x="82597" y="88975"/>
                  </a:cubicBezTo>
                  <a:cubicBezTo>
                    <a:pt x="83957" y="88635"/>
                    <a:pt x="85284" y="88198"/>
                    <a:pt x="86579" y="87664"/>
                  </a:cubicBezTo>
                  <a:cubicBezTo>
                    <a:pt x="87680" y="87227"/>
                    <a:pt x="88732" y="86644"/>
                    <a:pt x="89671" y="85932"/>
                  </a:cubicBezTo>
                  <a:cubicBezTo>
                    <a:pt x="90497" y="85333"/>
                    <a:pt x="91145" y="84555"/>
                    <a:pt x="91598" y="83649"/>
                  </a:cubicBezTo>
                  <a:cubicBezTo>
                    <a:pt x="91808" y="83212"/>
                    <a:pt x="91938" y="82759"/>
                    <a:pt x="92003" y="82289"/>
                  </a:cubicBezTo>
                  <a:cubicBezTo>
                    <a:pt x="92067" y="81771"/>
                    <a:pt x="92067" y="81237"/>
                    <a:pt x="91970" y="80719"/>
                  </a:cubicBezTo>
                  <a:cubicBezTo>
                    <a:pt x="91938" y="80476"/>
                    <a:pt x="91873" y="80233"/>
                    <a:pt x="91808" y="79990"/>
                  </a:cubicBezTo>
                  <a:cubicBezTo>
                    <a:pt x="91663" y="79505"/>
                    <a:pt x="91468" y="79051"/>
                    <a:pt x="91242" y="78598"/>
                  </a:cubicBezTo>
                  <a:cubicBezTo>
                    <a:pt x="91031" y="78193"/>
                    <a:pt x="90788" y="77788"/>
                    <a:pt x="90497" y="77416"/>
                  </a:cubicBezTo>
                  <a:cubicBezTo>
                    <a:pt x="90206" y="77044"/>
                    <a:pt x="89866" y="76688"/>
                    <a:pt x="89493" y="76364"/>
                  </a:cubicBezTo>
                  <a:cubicBezTo>
                    <a:pt x="88797" y="75749"/>
                    <a:pt x="88004" y="75247"/>
                    <a:pt x="87146" y="74891"/>
                  </a:cubicBezTo>
                  <a:cubicBezTo>
                    <a:pt x="86272" y="74502"/>
                    <a:pt x="85349" y="74211"/>
                    <a:pt x="84394" y="74033"/>
                  </a:cubicBezTo>
                  <a:cubicBezTo>
                    <a:pt x="82354" y="73596"/>
                    <a:pt x="80266" y="73531"/>
                    <a:pt x="78679" y="73531"/>
                  </a:cubicBezTo>
                  <a:lnTo>
                    <a:pt x="78517" y="73531"/>
                  </a:lnTo>
                  <a:cubicBezTo>
                    <a:pt x="77951" y="73531"/>
                    <a:pt x="77384" y="73531"/>
                    <a:pt x="76817" y="73547"/>
                  </a:cubicBezTo>
                  <a:lnTo>
                    <a:pt x="75652" y="73563"/>
                  </a:lnTo>
                  <a:lnTo>
                    <a:pt x="74502" y="73579"/>
                  </a:lnTo>
                  <a:cubicBezTo>
                    <a:pt x="72916" y="73612"/>
                    <a:pt x="71313" y="73676"/>
                    <a:pt x="69775" y="73725"/>
                  </a:cubicBezTo>
                  <a:lnTo>
                    <a:pt x="69192" y="73741"/>
                  </a:lnTo>
                  <a:cubicBezTo>
                    <a:pt x="68626" y="73757"/>
                    <a:pt x="68043" y="73790"/>
                    <a:pt x="67476" y="73806"/>
                  </a:cubicBezTo>
                  <a:cubicBezTo>
                    <a:pt x="65776" y="73855"/>
                    <a:pt x="64400" y="73871"/>
                    <a:pt x="63138" y="73871"/>
                  </a:cubicBezTo>
                  <a:cubicBezTo>
                    <a:pt x="59366" y="73871"/>
                    <a:pt x="56290" y="73660"/>
                    <a:pt x="53457" y="73191"/>
                  </a:cubicBezTo>
                  <a:lnTo>
                    <a:pt x="53457" y="73191"/>
                  </a:lnTo>
                  <a:lnTo>
                    <a:pt x="53554" y="73239"/>
                  </a:lnTo>
                  <a:cubicBezTo>
                    <a:pt x="53084" y="73126"/>
                    <a:pt x="52599" y="73045"/>
                    <a:pt x="52145" y="72948"/>
                  </a:cubicBezTo>
                  <a:lnTo>
                    <a:pt x="51368" y="72802"/>
                  </a:lnTo>
                  <a:cubicBezTo>
                    <a:pt x="50947" y="72721"/>
                    <a:pt x="50510" y="72640"/>
                    <a:pt x="50073" y="72576"/>
                  </a:cubicBezTo>
                  <a:lnTo>
                    <a:pt x="49102" y="72414"/>
                  </a:lnTo>
                  <a:lnTo>
                    <a:pt x="48649" y="72349"/>
                  </a:lnTo>
                  <a:lnTo>
                    <a:pt x="48066" y="72252"/>
                  </a:lnTo>
                  <a:lnTo>
                    <a:pt x="47548" y="72171"/>
                  </a:lnTo>
                  <a:cubicBezTo>
                    <a:pt x="46479" y="71928"/>
                    <a:pt x="45492" y="71669"/>
                    <a:pt x="44537" y="71410"/>
                  </a:cubicBezTo>
                  <a:cubicBezTo>
                    <a:pt x="42157" y="70714"/>
                    <a:pt x="39809" y="69888"/>
                    <a:pt x="37527" y="68933"/>
                  </a:cubicBezTo>
                  <a:lnTo>
                    <a:pt x="37300" y="68836"/>
                  </a:lnTo>
                  <a:cubicBezTo>
                    <a:pt x="35568" y="68091"/>
                    <a:pt x="33771" y="67330"/>
                    <a:pt x="32120" y="66278"/>
                  </a:cubicBezTo>
                  <a:cubicBezTo>
                    <a:pt x="32087" y="66213"/>
                    <a:pt x="32039" y="66149"/>
                    <a:pt x="31974" y="66116"/>
                  </a:cubicBezTo>
                  <a:cubicBezTo>
                    <a:pt x="31747" y="65971"/>
                    <a:pt x="31521" y="65809"/>
                    <a:pt x="31326" y="65631"/>
                  </a:cubicBezTo>
                  <a:cubicBezTo>
                    <a:pt x="31067" y="65388"/>
                    <a:pt x="30857" y="65113"/>
                    <a:pt x="30663" y="64821"/>
                  </a:cubicBezTo>
                  <a:cubicBezTo>
                    <a:pt x="30436" y="64449"/>
                    <a:pt x="30258" y="64060"/>
                    <a:pt x="30096" y="63639"/>
                  </a:cubicBezTo>
                  <a:cubicBezTo>
                    <a:pt x="29853" y="62911"/>
                    <a:pt x="29691" y="62150"/>
                    <a:pt x="29610" y="61373"/>
                  </a:cubicBezTo>
                  <a:cubicBezTo>
                    <a:pt x="29481" y="59948"/>
                    <a:pt x="29497" y="58507"/>
                    <a:pt x="29659" y="57083"/>
                  </a:cubicBezTo>
                  <a:cubicBezTo>
                    <a:pt x="29805" y="55788"/>
                    <a:pt x="30080" y="54525"/>
                    <a:pt x="30468" y="53278"/>
                  </a:cubicBezTo>
                  <a:cubicBezTo>
                    <a:pt x="31116" y="51465"/>
                    <a:pt x="32023" y="49668"/>
                    <a:pt x="33415" y="47467"/>
                  </a:cubicBezTo>
                  <a:cubicBezTo>
                    <a:pt x="33981" y="46576"/>
                    <a:pt x="34564" y="45718"/>
                    <a:pt x="35212" y="44763"/>
                  </a:cubicBezTo>
                  <a:cubicBezTo>
                    <a:pt x="36232" y="43257"/>
                    <a:pt x="37284" y="41703"/>
                    <a:pt x="38207" y="40101"/>
                  </a:cubicBezTo>
                  <a:cubicBezTo>
                    <a:pt x="38547" y="39485"/>
                    <a:pt x="38887" y="38838"/>
                    <a:pt x="39194" y="38174"/>
                  </a:cubicBezTo>
                  <a:cubicBezTo>
                    <a:pt x="39518" y="37510"/>
                    <a:pt x="39793" y="36814"/>
                    <a:pt x="40036" y="36102"/>
                  </a:cubicBezTo>
                  <a:cubicBezTo>
                    <a:pt x="40473" y="34774"/>
                    <a:pt x="40716" y="33398"/>
                    <a:pt x="40797" y="32006"/>
                  </a:cubicBezTo>
                  <a:cubicBezTo>
                    <a:pt x="40878" y="30695"/>
                    <a:pt x="40781" y="29367"/>
                    <a:pt x="40522" y="28072"/>
                  </a:cubicBezTo>
                  <a:cubicBezTo>
                    <a:pt x="40004" y="25547"/>
                    <a:pt x="38870" y="23183"/>
                    <a:pt x="37219" y="21208"/>
                  </a:cubicBezTo>
                  <a:cubicBezTo>
                    <a:pt x="36960" y="20900"/>
                    <a:pt x="36701" y="20593"/>
                    <a:pt x="36442" y="20334"/>
                  </a:cubicBezTo>
                  <a:lnTo>
                    <a:pt x="37138" y="19929"/>
                  </a:lnTo>
                  <a:lnTo>
                    <a:pt x="37867" y="19508"/>
                  </a:lnTo>
                  <a:lnTo>
                    <a:pt x="38271" y="19282"/>
                  </a:lnTo>
                  <a:cubicBezTo>
                    <a:pt x="40441" y="18019"/>
                    <a:pt x="42545" y="16788"/>
                    <a:pt x="44553" y="15412"/>
                  </a:cubicBezTo>
                  <a:cubicBezTo>
                    <a:pt x="45540" y="14749"/>
                    <a:pt x="46495" y="14036"/>
                    <a:pt x="47402" y="13259"/>
                  </a:cubicBezTo>
                  <a:cubicBezTo>
                    <a:pt x="48179" y="12628"/>
                    <a:pt x="48859" y="11883"/>
                    <a:pt x="49426" y="11058"/>
                  </a:cubicBezTo>
                  <a:cubicBezTo>
                    <a:pt x="49766" y="10523"/>
                    <a:pt x="50138" y="9730"/>
                    <a:pt x="49960" y="8888"/>
                  </a:cubicBezTo>
                  <a:cubicBezTo>
                    <a:pt x="49749" y="7933"/>
                    <a:pt x="48908" y="7447"/>
                    <a:pt x="48309" y="7156"/>
                  </a:cubicBezTo>
                  <a:cubicBezTo>
                    <a:pt x="47742" y="6881"/>
                    <a:pt x="47127" y="6719"/>
                    <a:pt x="46495" y="6687"/>
                  </a:cubicBezTo>
                  <a:lnTo>
                    <a:pt x="46301" y="6687"/>
                  </a:lnTo>
                  <a:cubicBezTo>
                    <a:pt x="45686" y="6703"/>
                    <a:pt x="45071" y="6816"/>
                    <a:pt x="44488" y="7043"/>
                  </a:cubicBezTo>
                  <a:cubicBezTo>
                    <a:pt x="43209" y="7512"/>
                    <a:pt x="41930" y="8403"/>
                    <a:pt x="40586" y="9795"/>
                  </a:cubicBezTo>
                  <a:cubicBezTo>
                    <a:pt x="39308" y="11122"/>
                    <a:pt x="38207" y="12612"/>
                    <a:pt x="37284" y="14231"/>
                  </a:cubicBezTo>
                  <a:cubicBezTo>
                    <a:pt x="36377" y="15769"/>
                    <a:pt x="35616" y="17404"/>
                    <a:pt x="35050" y="19103"/>
                  </a:cubicBezTo>
                  <a:cubicBezTo>
                    <a:pt x="34839" y="18925"/>
                    <a:pt x="34629" y="18764"/>
                    <a:pt x="34402" y="18602"/>
                  </a:cubicBezTo>
                  <a:cubicBezTo>
                    <a:pt x="33334" y="17825"/>
                    <a:pt x="32168" y="17177"/>
                    <a:pt x="30938" y="16691"/>
                  </a:cubicBezTo>
                  <a:cubicBezTo>
                    <a:pt x="29788" y="16238"/>
                    <a:pt x="28590" y="15930"/>
                    <a:pt x="27360" y="15769"/>
                  </a:cubicBezTo>
                  <a:lnTo>
                    <a:pt x="27295" y="15769"/>
                  </a:lnTo>
                  <a:cubicBezTo>
                    <a:pt x="28315" y="14392"/>
                    <a:pt x="29610" y="13227"/>
                    <a:pt x="30663" y="12272"/>
                  </a:cubicBezTo>
                  <a:lnTo>
                    <a:pt x="30727" y="12223"/>
                  </a:lnTo>
                  <a:lnTo>
                    <a:pt x="30808" y="12158"/>
                  </a:lnTo>
                  <a:lnTo>
                    <a:pt x="30889" y="12077"/>
                  </a:lnTo>
                  <a:lnTo>
                    <a:pt x="30938" y="12029"/>
                  </a:lnTo>
                  <a:lnTo>
                    <a:pt x="31084" y="11916"/>
                  </a:lnTo>
                  <a:lnTo>
                    <a:pt x="31213" y="11802"/>
                  </a:lnTo>
                  <a:lnTo>
                    <a:pt x="31391" y="11640"/>
                  </a:lnTo>
                  <a:lnTo>
                    <a:pt x="31424" y="11608"/>
                  </a:lnTo>
                  <a:lnTo>
                    <a:pt x="31504" y="11527"/>
                  </a:lnTo>
                  <a:lnTo>
                    <a:pt x="31666" y="11398"/>
                  </a:lnTo>
                  <a:lnTo>
                    <a:pt x="31812" y="11268"/>
                  </a:lnTo>
                  <a:cubicBezTo>
                    <a:pt x="32476" y="10653"/>
                    <a:pt x="33188" y="10005"/>
                    <a:pt x="33884" y="9277"/>
                  </a:cubicBezTo>
                  <a:cubicBezTo>
                    <a:pt x="34548" y="8581"/>
                    <a:pt x="35147" y="7820"/>
                    <a:pt x="35665" y="7027"/>
                  </a:cubicBezTo>
                  <a:cubicBezTo>
                    <a:pt x="36199" y="6201"/>
                    <a:pt x="36636" y="5294"/>
                    <a:pt x="36960" y="4372"/>
                  </a:cubicBezTo>
                  <a:cubicBezTo>
                    <a:pt x="37090" y="3967"/>
                    <a:pt x="37203" y="3546"/>
                    <a:pt x="37284" y="3125"/>
                  </a:cubicBezTo>
                  <a:cubicBezTo>
                    <a:pt x="37365" y="2736"/>
                    <a:pt x="37397" y="2348"/>
                    <a:pt x="37365" y="1943"/>
                  </a:cubicBezTo>
                  <a:cubicBezTo>
                    <a:pt x="37349" y="1603"/>
                    <a:pt x="37268" y="1247"/>
                    <a:pt x="37122" y="939"/>
                  </a:cubicBezTo>
                  <a:cubicBezTo>
                    <a:pt x="36976" y="648"/>
                    <a:pt x="36750" y="405"/>
                    <a:pt x="36474" y="243"/>
                  </a:cubicBezTo>
                  <a:cubicBezTo>
                    <a:pt x="36208" y="95"/>
                    <a:pt x="35900" y="15"/>
                    <a:pt x="35576" y="15"/>
                  </a:cubicBezTo>
                  <a:cubicBezTo>
                    <a:pt x="35547" y="15"/>
                    <a:pt x="35517" y="15"/>
                    <a:pt x="35487" y="17"/>
                  </a:cubicBezTo>
                  <a:lnTo>
                    <a:pt x="35487" y="0"/>
                  </a:ln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273;p70"/>
            <p:cNvSpPr/>
            <p:nvPr/>
          </p:nvSpPr>
          <p:spPr>
            <a:xfrm>
              <a:off x="4924575" y="5260325"/>
              <a:ext cx="1518150" cy="183500"/>
            </a:xfrm>
            <a:custGeom>
              <a:avLst/>
              <a:gdLst/>
              <a:ahLst/>
              <a:cxnLst/>
              <a:rect l="l" t="t" r="r" b="b"/>
              <a:pathLst>
                <a:path w="60726" h="7340" extrusionOk="0">
                  <a:moveTo>
                    <a:pt x="60321" y="1"/>
                  </a:moveTo>
                  <a:cubicBezTo>
                    <a:pt x="60256" y="1"/>
                    <a:pt x="60207" y="17"/>
                    <a:pt x="60159" y="49"/>
                  </a:cubicBezTo>
                  <a:cubicBezTo>
                    <a:pt x="58815" y="1053"/>
                    <a:pt x="57374" y="1911"/>
                    <a:pt x="55853" y="2591"/>
                  </a:cubicBezTo>
                  <a:cubicBezTo>
                    <a:pt x="51465" y="4501"/>
                    <a:pt x="46787" y="5036"/>
                    <a:pt x="42189" y="5505"/>
                  </a:cubicBezTo>
                  <a:lnTo>
                    <a:pt x="42286" y="5505"/>
                  </a:lnTo>
                  <a:cubicBezTo>
                    <a:pt x="36368" y="6099"/>
                    <a:pt x="30422" y="6400"/>
                    <a:pt x="24469" y="6400"/>
                  </a:cubicBezTo>
                  <a:cubicBezTo>
                    <a:pt x="22638" y="6400"/>
                    <a:pt x="20806" y="6372"/>
                    <a:pt x="18974" y="6315"/>
                  </a:cubicBezTo>
                  <a:cubicBezTo>
                    <a:pt x="12758" y="6104"/>
                    <a:pt x="6574" y="5538"/>
                    <a:pt x="422" y="4615"/>
                  </a:cubicBezTo>
                  <a:cubicBezTo>
                    <a:pt x="409" y="4613"/>
                    <a:pt x="396" y="4612"/>
                    <a:pt x="384" y="4612"/>
                  </a:cubicBezTo>
                  <a:cubicBezTo>
                    <a:pt x="188" y="4612"/>
                    <a:pt x="17" y="4840"/>
                    <a:pt x="17" y="5068"/>
                  </a:cubicBezTo>
                  <a:cubicBezTo>
                    <a:pt x="1" y="5181"/>
                    <a:pt x="49" y="5311"/>
                    <a:pt x="114" y="5408"/>
                  </a:cubicBezTo>
                  <a:cubicBezTo>
                    <a:pt x="179" y="5489"/>
                    <a:pt x="276" y="5554"/>
                    <a:pt x="389" y="5554"/>
                  </a:cubicBezTo>
                  <a:cubicBezTo>
                    <a:pt x="8079" y="6719"/>
                    <a:pt x="15834" y="7302"/>
                    <a:pt x="23620" y="7335"/>
                  </a:cubicBezTo>
                  <a:cubicBezTo>
                    <a:pt x="24057" y="7338"/>
                    <a:pt x="24493" y="7340"/>
                    <a:pt x="24929" y="7340"/>
                  </a:cubicBezTo>
                  <a:cubicBezTo>
                    <a:pt x="28391" y="7340"/>
                    <a:pt x="31842" y="7226"/>
                    <a:pt x="35293" y="7011"/>
                  </a:cubicBezTo>
                  <a:cubicBezTo>
                    <a:pt x="37235" y="6881"/>
                    <a:pt x="39162" y="6736"/>
                    <a:pt x="41105" y="6557"/>
                  </a:cubicBezTo>
                  <a:cubicBezTo>
                    <a:pt x="42837" y="6396"/>
                    <a:pt x="44585" y="6201"/>
                    <a:pt x="46317" y="5975"/>
                  </a:cubicBezTo>
                  <a:cubicBezTo>
                    <a:pt x="51239" y="5327"/>
                    <a:pt x="56257" y="4145"/>
                    <a:pt x="60515" y="891"/>
                  </a:cubicBezTo>
                  <a:cubicBezTo>
                    <a:pt x="60596" y="827"/>
                    <a:pt x="60661" y="729"/>
                    <a:pt x="60693" y="616"/>
                  </a:cubicBezTo>
                  <a:cubicBezTo>
                    <a:pt x="60726" y="503"/>
                    <a:pt x="60726" y="373"/>
                    <a:pt x="60677" y="260"/>
                  </a:cubicBezTo>
                  <a:cubicBezTo>
                    <a:pt x="60612" y="114"/>
                    <a:pt x="60483" y="1"/>
                    <a:pt x="6032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274;p70"/>
            <p:cNvSpPr/>
            <p:nvPr/>
          </p:nvSpPr>
          <p:spPr>
            <a:xfrm>
              <a:off x="5106300" y="3336675"/>
              <a:ext cx="326225" cy="310450"/>
            </a:xfrm>
            <a:custGeom>
              <a:avLst/>
              <a:gdLst/>
              <a:ahLst/>
              <a:cxnLst/>
              <a:rect l="l" t="t" r="r" b="b"/>
              <a:pathLst>
                <a:path w="13049" h="12418" extrusionOk="0">
                  <a:moveTo>
                    <a:pt x="11916" y="1"/>
                  </a:moveTo>
                  <a:lnTo>
                    <a:pt x="11916" y="1"/>
                  </a:lnTo>
                  <a:cubicBezTo>
                    <a:pt x="11932" y="146"/>
                    <a:pt x="11932" y="276"/>
                    <a:pt x="11916" y="405"/>
                  </a:cubicBezTo>
                  <a:lnTo>
                    <a:pt x="11948" y="405"/>
                  </a:lnTo>
                  <a:cubicBezTo>
                    <a:pt x="11900" y="972"/>
                    <a:pt x="11738" y="1539"/>
                    <a:pt x="11462" y="2057"/>
                  </a:cubicBezTo>
                  <a:cubicBezTo>
                    <a:pt x="11187" y="2623"/>
                    <a:pt x="10831" y="3141"/>
                    <a:pt x="10410" y="3611"/>
                  </a:cubicBezTo>
                  <a:cubicBezTo>
                    <a:pt x="9957" y="4129"/>
                    <a:pt x="9455" y="4615"/>
                    <a:pt x="8921" y="5068"/>
                  </a:cubicBezTo>
                  <a:cubicBezTo>
                    <a:pt x="8354" y="5570"/>
                    <a:pt x="7755" y="6023"/>
                    <a:pt x="7156" y="6476"/>
                  </a:cubicBezTo>
                  <a:cubicBezTo>
                    <a:pt x="5942" y="7383"/>
                    <a:pt x="4679" y="8209"/>
                    <a:pt x="3449" y="9099"/>
                  </a:cubicBezTo>
                  <a:cubicBezTo>
                    <a:pt x="2898" y="9504"/>
                    <a:pt x="2364" y="9892"/>
                    <a:pt x="1830" y="10345"/>
                  </a:cubicBezTo>
                  <a:cubicBezTo>
                    <a:pt x="1409" y="10685"/>
                    <a:pt x="1004" y="11074"/>
                    <a:pt x="632" y="11479"/>
                  </a:cubicBezTo>
                  <a:cubicBezTo>
                    <a:pt x="535" y="11608"/>
                    <a:pt x="438" y="11738"/>
                    <a:pt x="341" y="11867"/>
                  </a:cubicBezTo>
                  <a:cubicBezTo>
                    <a:pt x="227" y="12045"/>
                    <a:pt x="98" y="12223"/>
                    <a:pt x="1" y="12418"/>
                  </a:cubicBezTo>
                  <a:lnTo>
                    <a:pt x="49" y="12385"/>
                  </a:lnTo>
                  <a:lnTo>
                    <a:pt x="778" y="11981"/>
                  </a:lnTo>
                  <a:lnTo>
                    <a:pt x="1182" y="11738"/>
                  </a:lnTo>
                  <a:cubicBezTo>
                    <a:pt x="3352" y="10475"/>
                    <a:pt x="5489" y="9228"/>
                    <a:pt x="7464" y="7869"/>
                  </a:cubicBezTo>
                  <a:cubicBezTo>
                    <a:pt x="8451" y="7205"/>
                    <a:pt x="9406" y="6493"/>
                    <a:pt x="10297" y="5715"/>
                  </a:cubicBezTo>
                  <a:cubicBezTo>
                    <a:pt x="11090" y="5084"/>
                    <a:pt x="11770" y="4339"/>
                    <a:pt x="12337" y="3514"/>
                  </a:cubicBezTo>
                  <a:cubicBezTo>
                    <a:pt x="12677" y="2980"/>
                    <a:pt x="13049" y="2170"/>
                    <a:pt x="12871" y="1344"/>
                  </a:cubicBezTo>
                  <a:cubicBezTo>
                    <a:pt x="12725" y="794"/>
                    <a:pt x="12401" y="325"/>
                    <a:pt x="1191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275;p70"/>
            <p:cNvSpPr/>
            <p:nvPr/>
          </p:nvSpPr>
          <p:spPr>
            <a:xfrm>
              <a:off x="4881275" y="3149700"/>
              <a:ext cx="232750" cy="368725"/>
            </a:xfrm>
            <a:custGeom>
              <a:avLst/>
              <a:gdLst/>
              <a:ahLst/>
              <a:cxnLst/>
              <a:rect l="l" t="t" r="r" b="b"/>
              <a:pathLst>
                <a:path w="9310" h="14749" extrusionOk="0">
                  <a:moveTo>
                    <a:pt x="8030" y="0"/>
                  </a:moveTo>
                  <a:lnTo>
                    <a:pt x="8030" y="0"/>
                  </a:lnTo>
                  <a:cubicBezTo>
                    <a:pt x="8063" y="114"/>
                    <a:pt x="8095" y="227"/>
                    <a:pt x="8111" y="340"/>
                  </a:cubicBezTo>
                  <a:cubicBezTo>
                    <a:pt x="8192" y="891"/>
                    <a:pt x="8192" y="1441"/>
                    <a:pt x="8095" y="1975"/>
                  </a:cubicBezTo>
                  <a:cubicBezTo>
                    <a:pt x="7966" y="2704"/>
                    <a:pt x="7723" y="3400"/>
                    <a:pt x="7383" y="4048"/>
                  </a:cubicBezTo>
                  <a:cubicBezTo>
                    <a:pt x="7010" y="4760"/>
                    <a:pt x="6590" y="5440"/>
                    <a:pt x="6120" y="6087"/>
                  </a:cubicBezTo>
                  <a:cubicBezTo>
                    <a:pt x="5136" y="7458"/>
                    <a:pt x="4024" y="8717"/>
                    <a:pt x="2943" y="9975"/>
                  </a:cubicBezTo>
                  <a:lnTo>
                    <a:pt x="2943" y="9975"/>
                  </a:lnTo>
                  <a:lnTo>
                    <a:pt x="2915" y="9989"/>
                  </a:lnTo>
                  <a:lnTo>
                    <a:pt x="2915" y="10005"/>
                  </a:lnTo>
                  <a:cubicBezTo>
                    <a:pt x="2461" y="10556"/>
                    <a:pt x="1992" y="11106"/>
                    <a:pt x="1555" y="11689"/>
                  </a:cubicBezTo>
                  <a:cubicBezTo>
                    <a:pt x="1182" y="12175"/>
                    <a:pt x="859" y="12693"/>
                    <a:pt x="583" y="13243"/>
                  </a:cubicBezTo>
                  <a:cubicBezTo>
                    <a:pt x="470" y="13502"/>
                    <a:pt x="357" y="13761"/>
                    <a:pt x="260" y="14036"/>
                  </a:cubicBezTo>
                  <a:cubicBezTo>
                    <a:pt x="163" y="14263"/>
                    <a:pt x="82" y="14506"/>
                    <a:pt x="1" y="14749"/>
                  </a:cubicBezTo>
                  <a:cubicBezTo>
                    <a:pt x="810" y="13858"/>
                    <a:pt x="1652" y="13033"/>
                    <a:pt x="2558" y="12239"/>
                  </a:cubicBezTo>
                  <a:lnTo>
                    <a:pt x="2656" y="12142"/>
                  </a:lnTo>
                  <a:lnTo>
                    <a:pt x="2737" y="12077"/>
                  </a:lnTo>
                  <a:lnTo>
                    <a:pt x="2817" y="11996"/>
                  </a:lnTo>
                  <a:lnTo>
                    <a:pt x="2866" y="11964"/>
                  </a:lnTo>
                  <a:lnTo>
                    <a:pt x="2996" y="11835"/>
                  </a:lnTo>
                  <a:lnTo>
                    <a:pt x="3125" y="11721"/>
                  </a:lnTo>
                  <a:lnTo>
                    <a:pt x="3303" y="11559"/>
                  </a:lnTo>
                  <a:lnTo>
                    <a:pt x="3336" y="11527"/>
                  </a:lnTo>
                  <a:lnTo>
                    <a:pt x="3433" y="11446"/>
                  </a:lnTo>
                  <a:lnTo>
                    <a:pt x="3578" y="11317"/>
                  </a:lnTo>
                  <a:lnTo>
                    <a:pt x="3724" y="11187"/>
                  </a:lnTo>
                  <a:cubicBezTo>
                    <a:pt x="4388" y="10572"/>
                    <a:pt x="5100" y="9924"/>
                    <a:pt x="5796" y="9196"/>
                  </a:cubicBezTo>
                  <a:cubicBezTo>
                    <a:pt x="6460" y="8500"/>
                    <a:pt x="7059" y="7739"/>
                    <a:pt x="7577" y="6946"/>
                  </a:cubicBezTo>
                  <a:cubicBezTo>
                    <a:pt x="8111" y="6120"/>
                    <a:pt x="8548" y="5229"/>
                    <a:pt x="8872" y="4291"/>
                  </a:cubicBezTo>
                  <a:cubicBezTo>
                    <a:pt x="9018" y="3886"/>
                    <a:pt x="9115" y="3465"/>
                    <a:pt x="9196" y="3044"/>
                  </a:cubicBezTo>
                  <a:cubicBezTo>
                    <a:pt x="9277" y="2655"/>
                    <a:pt x="9309" y="2267"/>
                    <a:pt x="9293" y="1862"/>
                  </a:cubicBezTo>
                  <a:cubicBezTo>
                    <a:pt x="9277" y="1506"/>
                    <a:pt x="9180" y="1166"/>
                    <a:pt x="9034" y="842"/>
                  </a:cubicBezTo>
                  <a:cubicBezTo>
                    <a:pt x="8888" y="551"/>
                    <a:pt x="8662" y="308"/>
                    <a:pt x="8386" y="146"/>
                  </a:cubicBezTo>
                  <a:cubicBezTo>
                    <a:pt x="8273" y="81"/>
                    <a:pt x="8160" y="33"/>
                    <a:pt x="8030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276;p70"/>
            <p:cNvSpPr/>
            <p:nvPr/>
          </p:nvSpPr>
          <p:spPr>
            <a:xfrm>
              <a:off x="4705625" y="3740600"/>
              <a:ext cx="1775550" cy="1578850"/>
            </a:xfrm>
            <a:custGeom>
              <a:avLst/>
              <a:gdLst/>
              <a:ahLst/>
              <a:cxnLst/>
              <a:rect l="l" t="t" r="r" b="b"/>
              <a:pathLst>
                <a:path w="71022" h="63154" extrusionOk="0">
                  <a:moveTo>
                    <a:pt x="17906" y="0"/>
                  </a:moveTo>
                  <a:lnTo>
                    <a:pt x="17906" y="0"/>
                  </a:lnTo>
                  <a:cubicBezTo>
                    <a:pt x="17954" y="454"/>
                    <a:pt x="17987" y="907"/>
                    <a:pt x="17987" y="1360"/>
                  </a:cubicBezTo>
                  <a:lnTo>
                    <a:pt x="17987" y="1376"/>
                  </a:lnTo>
                  <a:cubicBezTo>
                    <a:pt x="17970" y="2898"/>
                    <a:pt x="17711" y="4388"/>
                    <a:pt x="17242" y="5828"/>
                  </a:cubicBezTo>
                  <a:cubicBezTo>
                    <a:pt x="16934" y="6767"/>
                    <a:pt x="16562" y="7674"/>
                    <a:pt x="16141" y="8548"/>
                  </a:cubicBezTo>
                  <a:cubicBezTo>
                    <a:pt x="15688" y="9455"/>
                    <a:pt x="15186" y="10329"/>
                    <a:pt x="14652" y="11187"/>
                  </a:cubicBezTo>
                  <a:cubicBezTo>
                    <a:pt x="13616" y="12790"/>
                    <a:pt x="12466" y="14328"/>
                    <a:pt x="11203" y="15768"/>
                  </a:cubicBezTo>
                  <a:cubicBezTo>
                    <a:pt x="10653" y="16416"/>
                    <a:pt x="10070" y="17047"/>
                    <a:pt x="9487" y="17679"/>
                  </a:cubicBezTo>
                  <a:cubicBezTo>
                    <a:pt x="8807" y="18391"/>
                    <a:pt x="8144" y="19136"/>
                    <a:pt x="7496" y="19897"/>
                  </a:cubicBezTo>
                  <a:cubicBezTo>
                    <a:pt x="6185" y="21402"/>
                    <a:pt x="4971" y="23005"/>
                    <a:pt x="3902" y="24689"/>
                  </a:cubicBezTo>
                  <a:cubicBezTo>
                    <a:pt x="3352" y="25547"/>
                    <a:pt x="2850" y="26437"/>
                    <a:pt x="2380" y="27344"/>
                  </a:cubicBezTo>
                  <a:cubicBezTo>
                    <a:pt x="1927" y="28282"/>
                    <a:pt x="1522" y="29238"/>
                    <a:pt x="1166" y="30209"/>
                  </a:cubicBezTo>
                  <a:lnTo>
                    <a:pt x="1199" y="30160"/>
                  </a:lnTo>
                  <a:lnTo>
                    <a:pt x="1199" y="30160"/>
                  </a:lnTo>
                  <a:cubicBezTo>
                    <a:pt x="664" y="31650"/>
                    <a:pt x="308" y="33204"/>
                    <a:pt x="130" y="34790"/>
                  </a:cubicBezTo>
                  <a:lnTo>
                    <a:pt x="130" y="34726"/>
                  </a:lnTo>
                  <a:cubicBezTo>
                    <a:pt x="49" y="35470"/>
                    <a:pt x="1" y="36247"/>
                    <a:pt x="1" y="37008"/>
                  </a:cubicBezTo>
                  <a:cubicBezTo>
                    <a:pt x="1" y="37802"/>
                    <a:pt x="33" y="38595"/>
                    <a:pt x="130" y="39388"/>
                  </a:cubicBezTo>
                  <a:lnTo>
                    <a:pt x="130" y="39323"/>
                  </a:lnTo>
                  <a:cubicBezTo>
                    <a:pt x="292" y="40910"/>
                    <a:pt x="632" y="42464"/>
                    <a:pt x="1134" y="43970"/>
                  </a:cubicBezTo>
                  <a:lnTo>
                    <a:pt x="1134" y="44002"/>
                  </a:lnTo>
                  <a:cubicBezTo>
                    <a:pt x="1360" y="44633"/>
                    <a:pt x="1620" y="45265"/>
                    <a:pt x="1911" y="45864"/>
                  </a:cubicBezTo>
                  <a:cubicBezTo>
                    <a:pt x="2186" y="46446"/>
                    <a:pt x="2510" y="47029"/>
                    <a:pt x="2866" y="47580"/>
                  </a:cubicBezTo>
                  <a:cubicBezTo>
                    <a:pt x="3255" y="48179"/>
                    <a:pt x="3676" y="48745"/>
                    <a:pt x="4129" y="49296"/>
                  </a:cubicBezTo>
                  <a:cubicBezTo>
                    <a:pt x="4582" y="49846"/>
                    <a:pt x="5068" y="50364"/>
                    <a:pt x="5570" y="50834"/>
                  </a:cubicBezTo>
                  <a:lnTo>
                    <a:pt x="5553" y="50818"/>
                  </a:lnTo>
                  <a:lnTo>
                    <a:pt x="5553" y="50818"/>
                  </a:lnTo>
                  <a:cubicBezTo>
                    <a:pt x="6962" y="52129"/>
                    <a:pt x="8532" y="53230"/>
                    <a:pt x="10248" y="54088"/>
                  </a:cubicBezTo>
                  <a:lnTo>
                    <a:pt x="10216" y="54088"/>
                  </a:lnTo>
                  <a:cubicBezTo>
                    <a:pt x="13340" y="55674"/>
                    <a:pt x="16691" y="56581"/>
                    <a:pt x="20026" y="57131"/>
                  </a:cubicBezTo>
                  <a:lnTo>
                    <a:pt x="19978" y="57131"/>
                  </a:lnTo>
                  <a:cubicBezTo>
                    <a:pt x="22050" y="57455"/>
                    <a:pt x="24138" y="57665"/>
                    <a:pt x="26227" y="57763"/>
                  </a:cubicBezTo>
                  <a:cubicBezTo>
                    <a:pt x="27198" y="57795"/>
                    <a:pt x="28153" y="57827"/>
                    <a:pt x="29125" y="57827"/>
                  </a:cubicBezTo>
                  <a:cubicBezTo>
                    <a:pt x="30517" y="57827"/>
                    <a:pt x="31909" y="57795"/>
                    <a:pt x="33317" y="57763"/>
                  </a:cubicBezTo>
                  <a:cubicBezTo>
                    <a:pt x="37964" y="57682"/>
                    <a:pt x="42626" y="57552"/>
                    <a:pt x="47272" y="57536"/>
                  </a:cubicBezTo>
                  <a:cubicBezTo>
                    <a:pt x="49604" y="57536"/>
                    <a:pt x="51935" y="57536"/>
                    <a:pt x="54250" y="57601"/>
                  </a:cubicBezTo>
                  <a:cubicBezTo>
                    <a:pt x="55399" y="57633"/>
                    <a:pt x="56565" y="57682"/>
                    <a:pt x="57714" y="57730"/>
                  </a:cubicBezTo>
                  <a:cubicBezTo>
                    <a:pt x="58103" y="57746"/>
                    <a:pt x="58475" y="57763"/>
                    <a:pt x="58864" y="57795"/>
                  </a:cubicBezTo>
                  <a:cubicBezTo>
                    <a:pt x="59106" y="57827"/>
                    <a:pt x="59365" y="57860"/>
                    <a:pt x="59608" y="57892"/>
                  </a:cubicBezTo>
                  <a:cubicBezTo>
                    <a:pt x="60806" y="58070"/>
                    <a:pt x="61972" y="58378"/>
                    <a:pt x="63089" y="58847"/>
                  </a:cubicBezTo>
                  <a:cubicBezTo>
                    <a:pt x="63656" y="59090"/>
                    <a:pt x="64206" y="59381"/>
                    <a:pt x="64724" y="59721"/>
                  </a:cubicBezTo>
                  <a:cubicBezTo>
                    <a:pt x="65226" y="60045"/>
                    <a:pt x="65679" y="60434"/>
                    <a:pt x="66068" y="60887"/>
                  </a:cubicBezTo>
                  <a:cubicBezTo>
                    <a:pt x="66440" y="61340"/>
                    <a:pt x="66731" y="61842"/>
                    <a:pt x="66926" y="62376"/>
                  </a:cubicBezTo>
                  <a:cubicBezTo>
                    <a:pt x="67023" y="62635"/>
                    <a:pt x="67088" y="62894"/>
                    <a:pt x="67136" y="63153"/>
                  </a:cubicBezTo>
                  <a:cubicBezTo>
                    <a:pt x="67654" y="62878"/>
                    <a:pt x="68156" y="62555"/>
                    <a:pt x="68626" y="62182"/>
                  </a:cubicBezTo>
                  <a:cubicBezTo>
                    <a:pt x="68755" y="62085"/>
                    <a:pt x="68885" y="61988"/>
                    <a:pt x="69014" y="61875"/>
                  </a:cubicBezTo>
                  <a:lnTo>
                    <a:pt x="69273" y="61664"/>
                  </a:lnTo>
                  <a:cubicBezTo>
                    <a:pt x="69354" y="61616"/>
                    <a:pt x="69419" y="61535"/>
                    <a:pt x="69451" y="61454"/>
                  </a:cubicBezTo>
                  <a:cubicBezTo>
                    <a:pt x="69904" y="61000"/>
                    <a:pt x="70277" y="60466"/>
                    <a:pt x="70552" y="59900"/>
                  </a:cubicBezTo>
                  <a:cubicBezTo>
                    <a:pt x="70762" y="59462"/>
                    <a:pt x="70892" y="59009"/>
                    <a:pt x="70957" y="58540"/>
                  </a:cubicBezTo>
                  <a:cubicBezTo>
                    <a:pt x="71021" y="58022"/>
                    <a:pt x="71021" y="57487"/>
                    <a:pt x="70924" y="56969"/>
                  </a:cubicBezTo>
                  <a:cubicBezTo>
                    <a:pt x="70892" y="56726"/>
                    <a:pt x="70827" y="56467"/>
                    <a:pt x="70746" y="56225"/>
                  </a:cubicBezTo>
                  <a:cubicBezTo>
                    <a:pt x="70617" y="55755"/>
                    <a:pt x="70422" y="55286"/>
                    <a:pt x="70196" y="54849"/>
                  </a:cubicBezTo>
                  <a:cubicBezTo>
                    <a:pt x="69985" y="54428"/>
                    <a:pt x="69726" y="54039"/>
                    <a:pt x="69451" y="53667"/>
                  </a:cubicBezTo>
                  <a:cubicBezTo>
                    <a:pt x="69144" y="53278"/>
                    <a:pt x="68820" y="52922"/>
                    <a:pt x="68447" y="52598"/>
                  </a:cubicBezTo>
                  <a:cubicBezTo>
                    <a:pt x="67751" y="51983"/>
                    <a:pt x="66958" y="51497"/>
                    <a:pt x="66100" y="51125"/>
                  </a:cubicBezTo>
                  <a:cubicBezTo>
                    <a:pt x="65210" y="50737"/>
                    <a:pt x="64287" y="50461"/>
                    <a:pt x="63348" y="50267"/>
                  </a:cubicBezTo>
                  <a:cubicBezTo>
                    <a:pt x="61292" y="49830"/>
                    <a:pt x="59204" y="49781"/>
                    <a:pt x="57617" y="49765"/>
                  </a:cubicBezTo>
                  <a:lnTo>
                    <a:pt x="57455" y="49765"/>
                  </a:lnTo>
                  <a:cubicBezTo>
                    <a:pt x="56889" y="49765"/>
                    <a:pt x="56322" y="49765"/>
                    <a:pt x="55755" y="49781"/>
                  </a:cubicBezTo>
                  <a:lnTo>
                    <a:pt x="54606" y="49814"/>
                  </a:lnTo>
                  <a:lnTo>
                    <a:pt x="53440" y="49830"/>
                  </a:lnTo>
                  <a:cubicBezTo>
                    <a:pt x="51870" y="49846"/>
                    <a:pt x="50283" y="49911"/>
                    <a:pt x="48746" y="49959"/>
                  </a:cubicBezTo>
                  <a:lnTo>
                    <a:pt x="48147" y="49976"/>
                  </a:lnTo>
                  <a:lnTo>
                    <a:pt x="46414" y="50040"/>
                  </a:lnTo>
                  <a:cubicBezTo>
                    <a:pt x="44731" y="50089"/>
                    <a:pt x="43338" y="50105"/>
                    <a:pt x="42076" y="50105"/>
                  </a:cubicBezTo>
                  <a:cubicBezTo>
                    <a:pt x="38304" y="50105"/>
                    <a:pt x="35228" y="49895"/>
                    <a:pt x="32395" y="49441"/>
                  </a:cubicBezTo>
                  <a:lnTo>
                    <a:pt x="32395" y="49441"/>
                  </a:lnTo>
                  <a:lnTo>
                    <a:pt x="32492" y="49506"/>
                  </a:lnTo>
                  <a:cubicBezTo>
                    <a:pt x="32022" y="49377"/>
                    <a:pt x="31537" y="49280"/>
                    <a:pt x="31083" y="49182"/>
                  </a:cubicBezTo>
                  <a:lnTo>
                    <a:pt x="30306" y="49037"/>
                  </a:lnTo>
                  <a:cubicBezTo>
                    <a:pt x="29885" y="48956"/>
                    <a:pt x="29448" y="48891"/>
                    <a:pt x="29011" y="48810"/>
                  </a:cubicBezTo>
                  <a:lnTo>
                    <a:pt x="28040" y="48664"/>
                  </a:lnTo>
                  <a:lnTo>
                    <a:pt x="27587" y="48583"/>
                  </a:lnTo>
                  <a:lnTo>
                    <a:pt x="27004" y="48486"/>
                  </a:lnTo>
                  <a:lnTo>
                    <a:pt x="26486" y="48422"/>
                  </a:lnTo>
                  <a:cubicBezTo>
                    <a:pt x="25450" y="48179"/>
                    <a:pt x="24462" y="47920"/>
                    <a:pt x="23475" y="47644"/>
                  </a:cubicBezTo>
                  <a:cubicBezTo>
                    <a:pt x="21095" y="46965"/>
                    <a:pt x="18747" y="46139"/>
                    <a:pt x="16465" y="45168"/>
                  </a:cubicBezTo>
                  <a:lnTo>
                    <a:pt x="16238" y="45070"/>
                  </a:lnTo>
                  <a:cubicBezTo>
                    <a:pt x="14490" y="44326"/>
                    <a:pt x="12709" y="43581"/>
                    <a:pt x="11074" y="42513"/>
                  </a:cubicBezTo>
                  <a:cubicBezTo>
                    <a:pt x="11041" y="42448"/>
                    <a:pt x="10993" y="42383"/>
                    <a:pt x="10928" y="42351"/>
                  </a:cubicBezTo>
                  <a:cubicBezTo>
                    <a:pt x="10685" y="42221"/>
                    <a:pt x="10475" y="42059"/>
                    <a:pt x="10264" y="41881"/>
                  </a:cubicBezTo>
                  <a:cubicBezTo>
                    <a:pt x="10022" y="41638"/>
                    <a:pt x="9795" y="41363"/>
                    <a:pt x="9617" y="41072"/>
                  </a:cubicBezTo>
                  <a:cubicBezTo>
                    <a:pt x="9390" y="40699"/>
                    <a:pt x="9196" y="40311"/>
                    <a:pt x="9050" y="39890"/>
                  </a:cubicBezTo>
                  <a:cubicBezTo>
                    <a:pt x="8807" y="39161"/>
                    <a:pt x="8646" y="38401"/>
                    <a:pt x="8565" y="37623"/>
                  </a:cubicBezTo>
                  <a:cubicBezTo>
                    <a:pt x="8419" y="36199"/>
                    <a:pt x="8435" y="34758"/>
                    <a:pt x="8613" y="33333"/>
                  </a:cubicBezTo>
                  <a:cubicBezTo>
                    <a:pt x="8743" y="32054"/>
                    <a:pt x="9018" y="30776"/>
                    <a:pt x="9423" y="29545"/>
                  </a:cubicBezTo>
                  <a:cubicBezTo>
                    <a:pt x="10070" y="27716"/>
                    <a:pt x="10977" y="25919"/>
                    <a:pt x="12369" y="23733"/>
                  </a:cubicBezTo>
                  <a:cubicBezTo>
                    <a:pt x="12936" y="22843"/>
                    <a:pt x="13518" y="21985"/>
                    <a:pt x="14166" y="21030"/>
                  </a:cubicBezTo>
                  <a:cubicBezTo>
                    <a:pt x="15202" y="19492"/>
                    <a:pt x="16238" y="17954"/>
                    <a:pt x="17145" y="16351"/>
                  </a:cubicBezTo>
                  <a:cubicBezTo>
                    <a:pt x="17501" y="15736"/>
                    <a:pt x="17841" y="15088"/>
                    <a:pt x="18148" y="14441"/>
                  </a:cubicBezTo>
                  <a:cubicBezTo>
                    <a:pt x="18472" y="13761"/>
                    <a:pt x="18747" y="13065"/>
                    <a:pt x="18990" y="12353"/>
                  </a:cubicBezTo>
                  <a:cubicBezTo>
                    <a:pt x="19427" y="11041"/>
                    <a:pt x="19686" y="9665"/>
                    <a:pt x="19767" y="8289"/>
                  </a:cubicBezTo>
                  <a:cubicBezTo>
                    <a:pt x="19832" y="6962"/>
                    <a:pt x="19735" y="5634"/>
                    <a:pt x="19476" y="4339"/>
                  </a:cubicBezTo>
                  <a:cubicBezTo>
                    <a:pt x="19217" y="3076"/>
                    <a:pt x="18812" y="1846"/>
                    <a:pt x="18246" y="680"/>
                  </a:cubicBezTo>
                  <a:cubicBezTo>
                    <a:pt x="18148" y="454"/>
                    <a:pt x="18035" y="227"/>
                    <a:pt x="1790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277;p70"/>
            <p:cNvSpPr/>
            <p:nvPr/>
          </p:nvSpPr>
          <p:spPr>
            <a:xfrm>
              <a:off x="4908800" y="4613675"/>
              <a:ext cx="1484550" cy="567775"/>
            </a:xfrm>
            <a:custGeom>
              <a:avLst/>
              <a:gdLst/>
              <a:ahLst/>
              <a:cxnLst/>
              <a:rect l="l" t="t" r="r" b="b"/>
              <a:pathLst>
                <a:path w="59382" h="22711" extrusionOk="0">
                  <a:moveTo>
                    <a:pt x="8192" y="4077"/>
                  </a:moveTo>
                  <a:lnTo>
                    <a:pt x="8192" y="4077"/>
                  </a:lnTo>
                  <a:cubicBezTo>
                    <a:pt x="8888" y="4578"/>
                    <a:pt x="9617" y="5064"/>
                    <a:pt x="10426" y="5566"/>
                  </a:cubicBezTo>
                  <a:cubicBezTo>
                    <a:pt x="11155" y="6035"/>
                    <a:pt x="11948" y="6505"/>
                    <a:pt x="12774" y="6974"/>
                  </a:cubicBezTo>
                  <a:lnTo>
                    <a:pt x="12790" y="6991"/>
                  </a:lnTo>
                  <a:cubicBezTo>
                    <a:pt x="12595" y="6958"/>
                    <a:pt x="12417" y="6942"/>
                    <a:pt x="12239" y="6910"/>
                  </a:cubicBezTo>
                  <a:cubicBezTo>
                    <a:pt x="11721" y="6812"/>
                    <a:pt x="11203" y="6667"/>
                    <a:pt x="10718" y="6456"/>
                  </a:cubicBezTo>
                  <a:cubicBezTo>
                    <a:pt x="10345" y="6262"/>
                    <a:pt x="9973" y="6035"/>
                    <a:pt x="9649" y="5760"/>
                  </a:cubicBezTo>
                  <a:cubicBezTo>
                    <a:pt x="9099" y="5258"/>
                    <a:pt x="8613" y="4692"/>
                    <a:pt x="8192" y="4077"/>
                  </a:cubicBezTo>
                  <a:close/>
                  <a:moveTo>
                    <a:pt x="3797" y="1"/>
                  </a:moveTo>
                  <a:cubicBezTo>
                    <a:pt x="3772" y="1"/>
                    <a:pt x="3748" y="5"/>
                    <a:pt x="3724" y="13"/>
                  </a:cubicBezTo>
                  <a:lnTo>
                    <a:pt x="3740" y="13"/>
                  </a:lnTo>
                  <a:cubicBezTo>
                    <a:pt x="3546" y="13"/>
                    <a:pt x="3352" y="29"/>
                    <a:pt x="3173" y="78"/>
                  </a:cubicBezTo>
                  <a:cubicBezTo>
                    <a:pt x="2914" y="143"/>
                    <a:pt x="2688" y="256"/>
                    <a:pt x="2461" y="385"/>
                  </a:cubicBezTo>
                  <a:cubicBezTo>
                    <a:pt x="2008" y="693"/>
                    <a:pt x="1603" y="1082"/>
                    <a:pt x="1312" y="1535"/>
                  </a:cubicBezTo>
                  <a:cubicBezTo>
                    <a:pt x="972" y="2037"/>
                    <a:pt x="697" y="2587"/>
                    <a:pt x="502" y="3154"/>
                  </a:cubicBezTo>
                  <a:cubicBezTo>
                    <a:pt x="292" y="3753"/>
                    <a:pt x="146" y="4368"/>
                    <a:pt x="65" y="4999"/>
                  </a:cubicBezTo>
                  <a:cubicBezTo>
                    <a:pt x="0" y="5615"/>
                    <a:pt x="0" y="6214"/>
                    <a:pt x="65" y="6829"/>
                  </a:cubicBezTo>
                  <a:cubicBezTo>
                    <a:pt x="211" y="8010"/>
                    <a:pt x="583" y="9144"/>
                    <a:pt x="1166" y="10180"/>
                  </a:cubicBezTo>
                  <a:cubicBezTo>
                    <a:pt x="1749" y="11232"/>
                    <a:pt x="2494" y="12203"/>
                    <a:pt x="3352" y="13045"/>
                  </a:cubicBezTo>
                  <a:cubicBezTo>
                    <a:pt x="4258" y="13919"/>
                    <a:pt x="5246" y="14713"/>
                    <a:pt x="6314" y="15409"/>
                  </a:cubicBezTo>
                  <a:cubicBezTo>
                    <a:pt x="7383" y="16121"/>
                    <a:pt x="8500" y="16753"/>
                    <a:pt x="9649" y="17303"/>
                  </a:cubicBezTo>
                  <a:cubicBezTo>
                    <a:pt x="11899" y="18388"/>
                    <a:pt x="14214" y="19278"/>
                    <a:pt x="16610" y="19958"/>
                  </a:cubicBezTo>
                  <a:cubicBezTo>
                    <a:pt x="20026" y="20962"/>
                    <a:pt x="23507" y="21690"/>
                    <a:pt x="27036" y="22160"/>
                  </a:cubicBezTo>
                  <a:cubicBezTo>
                    <a:pt x="29820" y="22516"/>
                    <a:pt x="32605" y="22710"/>
                    <a:pt x="35406" y="22710"/>
                  </a:cubicBezTo>
                  <a:cubicBezTo>
                    <a:pt x="36215" y="22710"/>
                    <a:pt x="37025" y="22694"/>
                    <a:pt x="37818" y="22661"/>
                  </a:cubicBezTo>
                  <a:cubicBezTo>
                    <a:pt x="39566" y="22597"/>
                    <a:pt x="41331" y="22435"/>
                    <a:pt x="43063" y="22208"/>
                  </a:cubicBezTo>
                  <a:cubicBezTo>
                    <a:pt x="43824" y="22095"/>
                    <a:pt x="44601" y="21965"/>
                    <a:pt x="45378" y="21803"/>
                  </a:cubicBezTo>
                  <a:cubicBezTo>
                    <a:pt x="47321" y="21415"/>
                    <a:pt x="49231" y="20881"/>
                    <a:pt x="51093" y="20233"/>
                  </a:cubicBezTo>
                  <a:cubicBezTo>
                    <a:pt x="53521" y="19375"/>
                    <a:pt x="55302" y="18469"/>
                    <a:pt x="56743" y="17352"/>
                  </a:cubicBezTo>
                  <a:cubicBezTo>
                    <a:pt x="57471" y="16801"/>
                    <a:pt x="58103" y="16121"/>
                    <a:pt x="58604" y="15360"/>
                  </a:cubicBezTo>
                  <a:cubicBezTo>
                    <a:pt x="59074" y="14632"/>
                    <a:pt x="59333" y="13790"/>
                    <a:pt x="59381" y="12932"/>
                  </a:cubicBezTo>
                  <a:cubicBezTo>
                    <a:pt x="59381" y="12705"/>
                    <a:pt x="59365" y="12479"/>
                    <a:pt x="59349" y="12268"/>
                  </a:cubicBezTo>
                  <a:cubicBezTo>
                    <a:pt x="59333" y="12025"/>
                    <a:pt x="59284" y="11799"/>
                    <a:pt x="59203" y="11588"/>
                  </a:cubicBezTo>
                  <a:cubicBezTo>
                    <a:pt x="59074" y="11184"/>
                    <a:pt x="58847" y="10811"/>
                    <a:pt x="58523" y="10536"/>
                  </a:cubicBezTo>
                  <a:cubicBezTo>
                    <a:pt x="58200" y="10261"/>
                    <a:pt x="57827" y="10066"/>
                    <a:pt x="57423" y="9969"/>
                  </a:cubicBezTo>
                  <a:cubicBezTo>
                    <a:pt x="57054" y="9870"/>
                    <a:pt x="56686" y="9821"/>
                    <a:pt x="56318" y="9821"/>
                  </a:cubicBezTo>
                  <a:cubicBezTo>
                    <a:pt x="56265" y="9821"/>
                    <a:pt x="56212" y="9822"/>
                    <a:pt x="56160" y="9824"/>
                  </a:cubicBezTo>
                  <a:lnTo>
                    <a:pt x="56047" y="9824"/>
                  </a:lnTo>
                  <a:cubicBezTo>
                    <a:pt x="54994" y="9856"/>
                    <a:pt x="53958" y="10034"/>
                    <a:pt x="52954" y="10326"/>
                  </a:cubicBezTo>
                  <a:cubicBezTo>
                    <a:pt x="51951" y="10585"/>
                    <a:pt x="50996" y="10924"/>
                    <a:pt x="50089" y="11232"/>
                  </a:cubicBezTo>
                  <a:lnTo>
                    <a:pt x="49879" y="11313"/>
                  </a:lnTo>
                  <a:cubicBezTo>
                    <a:pt x="49603" y="11410"/>
                    <a:pt x="49312" y="11507"/>
                    <a:pt x="49021" y="11604"/>
                  </a:cubicBezTo>
                  <a:cubicBezTo>
                    <a:pt x="48292" y="11847"/>
                    <a:pt x="47547" y="12042"/>
                    <a:pt x="46786" y="12252"/>
                  </a:cubicBezTo>
                  <a:cubicBezTo>
                    <a:pt x="45022" y="12738"/>
                    <a:pt x="43241" y="13126"/>
                    <a:pt x="41444" y="13418"/>
                  </a:cubicBezTo>
                  <a:cubicBezTo>
                    <a:pt x="40602" y="13547"/>
                    <a:pt x="39744" y="13660"/>
                    <a:pt x="38902" y="13741"/>
                  </a:cubicBezTo>
                  <a:cubicBezTo>
                    <a:pt x="37737" y="13839"/>
                    <a:pt x="36587" y="13887"/>
                    <a:pt x="35470" y="13887"/>
                  </a:cubicBezTo>
                  <a:cubicBezTo>
                    <a:pt x="35130" y="13887"/>
                    <a:pt x="34790" y="13887"/>
                    <a:pt x="34451" y="13871"/>
                  </a:cubicBezTo>
                  <a:cubicBezTo>
                    <a:pt x="30177" y="13758"/>
                    <a:pt x="25951" y="12738"/>
                    <a:pt x="22082" y="10908"/>
                  </a:cubicBezTo>
                  <a:lnTo>
                    <a:pt x="22082" y="10908"/>
                  </a:lnTo>
                  <a:lnTo>
                    <a:pt x="22096" y="10917"/>
                  </a:lnTo>
                  <a:lnTo>
                    <a:pt x="22096" y="10917"/>
                  </a:lnTo>
                  <a:cubicBezTo>
                    <a:pt x="20956" y="10378"/>
                    <a:pt x="19762" y="9789"/>
                    <a:pt x="18229" y="9014"/>
                  </a:cubicBezTo>
                  <a:cubicBezTo>
                    <a:pt x="16772" y="8286"/>
                    <a:pt x="15461" y="7590"/>
                    <a:pt x="14214" y="6893"/>
                  </a:cubicBezTo>
                  <a:cubicBezTo>
                    <a:pt x="12838" y="6116"/>
                    <a:pt x="11592" y="5372"/>
                    <a:pt x="10394" y="4611"/>
                  </a:cubicBezTo>
                  <a:cubicBezTo>
                    <a:pt x="9779" y="4206"/>
                    <a:pt x="9147" y="3785"/>
                    <a:pt x="8532" y="3364"/>
                  </a:cubicBezTo>
                  <a:cubicBezTo>
                    <a:pt x="7982" y="2976"/>
                    <a:pt x="7334" y="2506"/>
                    <a:pt x="6735" y="2004"/>
                  </a:cubicBezTo>
                  <a:lnTo>
                    <a:pt x="6703" y="1988"/>
                  </a:lnTo>
                  <a:lnTo>
                    <a:pt x="6670" y="1956"/>
                  </a:lnTo>
                  <a:cubicBezTo>
                    <a:pt x="6541" y="1794"/>
                    <a:pt x="6427" y="1648"/>
                    <a:pt x="6298" y="1486"/>
                  </a:cubicBezTo>
                  <a:cubicBezTo>
                    <a:pt x="6039" y="1195"/>
                    <a:pt x="5764" y="920"/>
                    <a:pt x="5456" y="661"/>
                  </a:cubicBezTo>
                  <a:cubicBezTo>
                    <a:pt x="5003" y="288"/>
                    <a:pt x="4452" y="62"/>
                    <a:pt x="3870" y="13"/>
                  </a:cubicBezTo>
                  <a:cubicBezTo>
                    <a:pt x="3845" y="5"/>
                    <a:pt x="3821" y="1"/>
                    <a:pt x="3797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278;p70"/>
            <p:cNvSpPr/>
            <p:nvPr/>
          </p:nvSpPr>
          <p:spPr>
            <a:xfrm>
              <a:off x="4911625" y="4795700"/>
              <a:ext cx="1482125" cy="386150"/>
            </a:xfrm>
            <a:custGeom>
              <a:avLst/>
              <a:gdLst/>
              <a:ahLst/>
              <a:cxnLst/>
              <a:rect l="l" t="t" r="r" b="b"/>
              <a:pathLst>
                <a:path w="59285" h="15446" extrusionOk="0">
                  <a:moveTo>
                    <a:pt x="1" y="1"/>
                  </a:moveTo>
                  <a:cubicBezTo>
                    <a:pt x="195" y="1021"/>
                    <a:pt x="535" y="2008"/>
                    <a:pt x="1037" y="2915"/>
                  </a:cubicBezTo>
                  <a:lnTo>
                    <a:pt x="1053" y="2915"/>
                  </a:lnTo>
                  <a:cubicBezTo>
                    <a:pt x="1636" y="3967"/>
                    <a:pt x="2381" y="4922"/>
                    <a:pt x="3239" y="5780"/>
                  </a:cubicBezTo>
                  <a:cubicBezTo>
                    <a:pt x="4145" y="6655"/>
                    <a:pt x="5149" y="7448"/>
                    <a:pt x="6201" y="8144"/>
                  </a:cubicBezTo>
                  <a:cubicBezTo>
                    <a:pt x="7270" y="8856"/>
                    <a:pt x="8387" y="9488"/>
                    <a:pt x="9552" y="10054"/>
                  </a:cubicBezTo>
                  <a:cubicBezTo>
                    <a:pt x="11786" y="11123"/>
                    <a:pt x="14101" y="12013"/>
                    <a:pt x="16497" y="12693"/>
                  </a:cubicBezTo>
                  <a:cubicBezTo>
                    <a:pt x="19913" y="13697"/>
                    <a:pt x="23410" y="14442"/>
                    <a:pt x="26939" y="14895"/>
                  </a:cubicBezTo>
                  <a:cubicBezTo>
                    <a:pt x="29707" y="15267"/>
                    <a:pt x="32492" y="15445"/>
                    <a:pt x="35293" y="15445"/>
                  </a:cubicBezTo>
                  <a:cubicBezTo>
                    <a:pt x="36086" y="15445"/>
                    <a:pt x="36895" y="15429"/>
                    <a:pt x="37705" y="15397"/>
                  </a:cubicBezTo>
                  <a:cubicBezTo>
                    <a:pt x="39486" y="15332"/>
                    <a:pt x="41250" y="15170"/>
                    <a:pt x="42950" y="14943"/>
                  </a:cubicBezTo>
                  <a:cubicBezTo>
                    <a:pt x="43711" y="14830"/>
                    <a:pt x="44504" y="14701"/>
                    <a:pt x="45281" y="14539"/>
                  </a:cubicBezTo>
                  <a:cubicBezTo>
                    <a:pt x="47224" y="14150"/>
                    <a:pt x="49118" y="13616"/>
                    <a:pt x="50980" y="12968"/>
                  </a:cubicBezTo>
                  <a:cubicBezTo>
                    <a:pt x="53392" y="12110"/>
                    <a:pt x="55189" y="11204"/>
                    <a:pt x="56646" y="10087"/>
                  </a:cubicBezTo>
                  <a:cubicBezTo>
                    <a:pt x="57374" y="9536"/>
                    <a:pt x="58006" y="8856"/>
                    <a:pt x="58508" y="8095"/>
                  </a:cubicBezTo>
                  <a:cubicBezTo>
                    <a:pt x="58977" y="7367"/>
                    <a:pt x="59236" y="6525"/>
                    <a:pt x="59285" y="5667"/>
                  </a:cubicBezTo>
                  <a:cubicBezTo>
                    <a:pt x="59285" y="5440"/>
                    <a:pt x="59268" y="5214"/>
                    <a:pt x="59252" y="4987"/>
                  </a:cubicBezTo>
                  <a:cubicBezTo>
                    <a:pt x="59236" y="4761"/>
                    <a:pt x="59188" y="4534"/>
                    <a:pt x="59107" y="4307"/>
                  </a:cubicBezTo>
                  <a:cubicBezTo>
                    <a:pt x="58977" y="3903"/>
                    <a:pt x="58750" y="3546"/>
                    <a:pt x="58427" y="3255"/>
                  </a:cubicBezTo>
                  <a:cubicBezTo>
                    <a:pt x="58103" y="2980"/>
                    <a:pt x="57731" y="2785"/>
                    <a:pt x="57310" y="2688"/>
                  </a:cubicBezTo>
                  <a:cubicBezTo>
                    <a:pt x="57180" y="2656"/>
                    <a:pt x="57051" y="2624"/>
                    <a:pt x="56921" y="2607"/>
                  </a:cubicBezTo>
                  <a:cubicBezTo>
                    <a:pt x="56873" y="2769"/>
                    <a:pt x="56824" y="2931"/>
                    <a:pt x="56759" y="3093"/>
                  </a:cubicBezTo>
                  <a:cubicBezTo>
                    <a:pt x="56630" y="3433"/>
                    <a:pt x="56468" y="3773"/>
                    <a:pt x="56274" y="4097"/>
                  </a:cubicBezTo>
                  <a:cubicBezTo>
                    <a:pt x="55869" y="4761"/>
                    <a:pt x="55383" y="5392"/>
                    <a:pt x="54817" y="5926"/>
                  </a:cubicBezTo>
                  <a:cubicBezTo>
                    <a:pt x="54201" y="6509"/>
                    <a:pt x="53538" y="7027"/>
                    <a:pt x="52825" y="7464"/>
                  </a:cubicBezTo>
                  <a:cubicBezTo>
                    <a:pt x="52081" y="7934"/>
                    <a:pt x="51304" y="8354"/>
                    <a:pt x="50494" y="8711"/>
                  </a:cubicBezTo>
                  <a:cubicBezTo>
                    <a:pt x="49393" y="9196"/>
                    <a:pt x="48276" y="9617"/>
                    <a:pt x="47127" y="9957"/>
                  </a:cubicBezTo>
                  <a:cubicBezTo>
                    <a:pt x="45994" y="10313"/>
                    <a:pt x="44828" y="10605"/>
                    <a:pt x="43646" y="10848"/>
                  </a:cubicBezTo>
                  <a:cubicBezTo>
                    <a:pt x="42561" y="11074"/>
                    <a:pt x="41477" y="11252"/>
                    <a:pt x="40392" y="11398"/>
                  </a:cubicBezTo>
                  <a:cubicBezTo>
                    <a:pt x="39469" y="11511"/>
                    <a:pt x="38547" y="11608"/>
                    <a:pt x="37624" y="11673"/>
                  </a:cubicBezTo>
                  <a:cubicBezTo>
                    <a:pt x="36766" y="11727"/>
                    <a:pt x="35896" y="11758"/>
                    <a:pt x="35034" y="11758"/>
                  </a:cubicBezTo>
                  <a:cubicBezTo>
                    <a:pt x="34855" y="11758"/>
                    <a:pt x="34677" y="11757"/>
                    <a:pt x="34499" y="11754"/>
                  </a:cubicBezTo>
                  <a:cubicBezTo>
                    <a:pt x="33350" y="11754"/>
                    <a:pt x="32217" y="11722"/>
                    <a:pt x="31067" y="11657"/>
                  </a:cubicBezTo>
                  <a:cubicBezTo>
                    <a:pt x="28590" y="11511"/>
                    <a:pt x="26130" y="11220"/>
                    <a:pt x="23685" y="10815"/>
                  </a:cubicBezTo>
                  <a:cubicBezTo>
                    <a:pt x="21144" y="10394"/>
                    <a:pt x="18618" y="9811"/>
                    <a:pt x="16157" y="9099"/>
                  </a:cubicBezTo>
                  <a:cubicBezTo>
                    <a:pt x="13713" y="8387"/>
                    <a:pt x="11333" y="7496"/>
                    <a:pt x="9034" y="6428"/>
                  </a:cubicBezTo>
                  <a:cubicBezTo>
                    <a:pt x="7917" y="5910"/>
                    <a:pt x="6833" y="5343"/>
                    <a:pt x="5796" y="4712"/>
                  </a:cubicBezTo>
                  <a:cubicBezTo>
                    <a:pt x="4793" y="4113"/>
                    <a:pt x="3821" y="3449"/>
                    <a:pt x="2899" y="2721"/>
                  </a:cubicBezTo>
                  <a:cubicBezTo>
                    <a:pt x="2024" y="2041"/>
                    <a:pt x="1215" y="1296"/>
                    <a:pt x="454" y="503"/>
                  </a:cubicBezTo>
                  <a:cubicBezTo>
                    <a:pt x="308" y="341"/>
                    <a:pt x="146" y="179"/>
                    <a:pt x="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279;p70"/>
            <p:cNvSpPr/>
            <p:nvPr/>
          </p:nvSpPr>
          <p:spPr>
            <a:xfrm>
              <a:off x="5063400" y="4686850"/>
              <a:ext cx="184575" cy="136400"/>
            </a:xfrm>
            <a:custGeom>
              <a:avLst/>
              <a:gdLst/>
              <a:ahLst/>
              <a:cxnLst/>
              <a:rect l="l" t="t" r="r" b="b"/>
              <a:pathLst>
                <a:path w="7383" h="5456" extrusionOk="0">
                  <a:moveTo>
                    <a:pt x="438" y="0"/>
                  </a:moveTo>
                  <a:cubicBezTo>
                    <a:pt x="276" y="0"/>
                    <a:pt x="146" y="97"/>
                    <a:pt x="65" y="227"/>
                  </a:cubicBezTo>
                  <a:lnTo>
                    <a:pt x="49" y="227"/>
                  </a:lnTo>
                  <a:cubicBezTo>
                    <a:pt x="1" y="308"/>
                    <a:pt x="1" y="421"/>
                    <a:pt x="33" y="518"/>
                  </a:cubicBezTo>
                  <a:cubicBezTo>
                    <a:pt x="65" y="615"/>
                    <a:pt x="130" y="696"/>
                    <a:pt x="227" y="745"/>
                  </a:cubicBezTo>
                  <a:lnTo>
                    <a:pt x="389" y="842"/>
                  </a:lnTo>
                  <a:cubicBezTo>
                    <a:pt x="389" y="939"/>
                    <a:pt x="438" y="1036"/>
                    <a:pt x="502" y="1101"/>
                  </a:cubicBezTo>
                  <a:cubicBezTo>
                    <a:pt x="681" y="1231"/>
                    <a:pt x="875" y="1344"/>
                    <a:pt x="1053" y="1473"/>
                  </a:cubicBezTo>
                  <a:lnTo>
                    <a:pt x="1004" y="1538"/>
                  </a:lnTo>
                  <a:cubicBezTo>
                    <a:pt x="956" y="1635"/>
                    <a:pt x="940" y="1732"/>
                    <a:pt x="972" y="1829"/>
                  </a:cubicBezTo>
                  <a:lnTo>
                    <a:pt x="1004" y="1894"/>
                  </a:lnTo>
                  <a:lnTo>
                    <a:pt x="1004" y="1975"/>
                  </a:lnTo>
                  <a:cubicBezTo>
                    <a:pt x="1004" y="2089"/>
                    <a:pt x="1053" y="2186"/>
                    <a:pt x="1134" y="2250"/>
                  </a:cubicBezTo>
                  <a:cubicBezTo>
                    <a:pt x="1960" y="2833"/>
                    <a:pt x="2785" y="3432"/>
                    <a:pt x="3643" y="3983"/>
                  </a:cubicBezTo>
                  <a:cubicBezTo>
                    <a:pt x="4485" y="4549"/>
                    <a:pt x="5392" y="5035"/>
                    <a:pt x="6347" y="5407"/>
                  </a:cubicBezTo>
                  <a:cubicBezTo>
                    <a:pt x="6395" y="5440"/>
                    <a:pt x="6476" y="5456"/>
                    <a:pt x="6541" y="5456"/>
                  </a:cubicBezTo>
                  <a:cubicBezTo>
                    <a:pt x="6590" y="5456"/>
                    <a:pt x="6654" y="5440"/>
                    <a:pt x="6703" y="5407"/>
                  </a:cubicBezTo>
                  <a:cubicBezTo>
                    <a:pt x="6747" y="5422"/>
                    <a:pt x="6792" y="5429"/>
                    <a:pt x="6836" y="5429"/>
                  </a:cubicBezTo>
                  <a:cubicBezTo>
                    <a:pt x="6940" y="5429"/>
                    <a:pt x="7040" y="5389"/>
                    <a:pt x="7108" y="5310"/>
                  </a:cubicBezTo>
                  <a:cubicBezTo>
                    <a:pt x="7205" y="5213"/>
                    <a:pt x="7237" y="5067"/>
                    <a:pt x="7189" y="4938"/>
                  </a:cubicBezTo>
                  <a:lnTo>
                    <a:pt x="7253" y="4841"/>
                  </a:lnTo>
                  <a:cubicBezTo>
                    <a:pt x="7286" y="4792"/>
                    <a:pt x="7302" y="4744"/>
                    <a:pt x="7302" y="4679"/>
                  </a:cubicBezTo>
                  <a:cubicBezTo>
                    <a:pt x="7350" y="4614"/>
                    <a:pt x="7383" y="4517"/>
                    <a:pt x="7383" y="4420"/>
                  </a:cubicBezTo>
                  <a:cubicBezTo>
                    <a:pt x="7383" y="4323"/>
                    <a:pt x="7334" y="4209"/>
                    <a:pt x="7253" y="4145"/>
                  </a:cubicBezTo>
                  <a:cubicBezTo>
                    <a:pt x="5133" y="2639"/>
                    <a:pt x="2801" y="1441"/>
                    <a:pt x="600" y="49"/>
                  </a:cubicBezTo>
                  <a:cubicBezTo>
                    <a:pt x="551" y="16"/>
                    <a:pt x="486" y="0"/>
                    <a:pt x="438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280;p70"/>
            <p:cNvSpPr/>
            <p:nvPr/>
          </p:nvSpPr>
          <p:spPr>
            <a:xfrm>
              <a:off x="5018475" y="4637475"/>
              <a:ext cx="123875" cy="98450"/>
            </a:xfrm>
            <a:custGeom>
              <a:avLst/>
              <a:gdLst/>
              <a:ahLst/>
              <a:cxnLst/>
              <a:rect l="l" t="t" r="r" b="b"/>
              <a:pathLst>
                <a:path w="4955" h="3938" extrusionOk="0">
                  <a:moveTo>
                    <a:pt x="373" y="0"/>
                  </a:moveTo>
                  <a:cubicBezTo>
                    <a:pt x="260" y="0"/>
                    <a:pt x="163" y="49"/>
                    <a:pt x="98" y="130"/>
                  </a:cubicBezTo>
                  <a:cubicBezTo>
                    <a:pt x="33" y="194"/>
                    <a:pt x="1" y="308"/>
                    <a:pt x="1" y="405"/>
                  </a:cubicBezTo>
                  <a:cubicBezTo>
                    <a:pt x="1" y="502"/>
                    <a:pt x="49" y="599"/>
                    <a:pt x="130" y="680"/>
                  </a:cubicBezTo>
                  <a:cubicBezTo>
                    <a:pt x="1522" y="1716"/>
                    <a:pt x="2898" y="2801"/>
                    <a:pt x="4307" y="3837"/>
                  </a:cubicBezTo>
                  <a:cubicBezTo>
                    <a:pt x="4363" y="3893"/>
                    <a:pt x="4444" y="3937"/>
                    <a:pt x="4538" y="3937"/>
                  </a:cubicBezTo>
                  <a:cubicBezTo>
                    <a:pt x="4553" y="3937"/>
                    <a:pt x="4567" y="3936"/>
                    <a:pt x="4582" y="3934"/>
                  </a:cubicBezTo>
                  <a:cubicBezTo>
                    <a:pt x="4679" y="3934"/>
                    <a:pt x="4776" y="3885"/>
                    <a:pt x="4841" y="3821"/>
                  </a:cubicBezTo>
                  <a:cubicBezTo>
                    <a:pt x="4922" y="3740"/>
                    <a:pt x="4954" y="3643"/>
                    <a:pt x="4954" y="3529"/>
                  </a:cubicBezTo>
                  <a:cubicBezTo>
                    <a:pt x="4938" y="3432"/>
                    <a:pt x="4906" y="3335"/>
                    <a:pt x="4825" y="3270"/>
                  </a:cubicBezTo>
                  <a:cubicBezTo>
                    <a:pt x="3417" y="2234"/>
                    <a:pt x="2057" y="1133"/>
                    <a:pt x="648" y="97"/>
                  </a:cubicBezTo>
                  <a:cubicBezTo>
                    <a:pt x="583" y="32"/>
                    <a:pt x="486" y="0"/>
                    <a:pt x="389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281;p70"/>
            <p:cNvSpPr/>
            <p:nvPr/>
          </p:nvSpPr>
          <p:spPr>
            <a:xfrm>
              <a:off x="5033850" y="4642325"/>
              <a:ext cx="120975" cy="104625"/>
            </a:xfrm>
            <a:custGeom>
              <a:avLst/>
              <a:gdLst/>
              <a:ahLst/>
              <a:cxnLst/>
              <a:rect l="l" t="t" r="r" b="b"/>
              <a:pathLst>
                <a:path w="4839" h="4185" extrusionOk="0">
                  <a:moveTo>
                    <a:pt x="422" y="0"/>
                  </a:moveTo>
                  <a:cubicBezTo>
                    <a:pt x="325" y="0"/>
                    <a:pt x="211" y="33"/>
                    <a:pt x="147" y="114"/>
                  </a:cubicBezTo>
                  <a:cubicBezTo>
                    <a:pt x="1" y="276"/>
                    <a:pt x="17" y="518"/>
                    <a:pt x="163" y="664"/>
                  </a:cubicBezTo>
                  <a:cubicBezTo>
                    <a:pt x="1458" y="1797"/>
                    <a:pt x="2721" y="2947"/>
                    <a:pt x="4016" y="4080"/>
                  </a:cubicBezTo>
                  <a:cubicBezTo>
                    <a:pt x="4100" y="4154"/>
                    <a:pt x="4190" y="4185"/>
                    <a:pt x="4276" y="4185"/>
                  </a:cubicBezTo>
                  <a:cubicBezTo>
                    <a:pt x="4586" y="4185"/>
                    <a:pt x="4838" y="3776"/>
                    <a:pt x="4534" y="3497"/>
                  </a:cubicBezTo>
                  <a:cubicBezTo>
                    <a:pt x="3255" y="2380"/>
                    <a:pt x="1992" y="1215"/>
                    <a:pt x="697" y="97"/>
                  </a:cubicBezTo>
                  <a:cubicBezTo>
                    <a:pt x="616" y="33"/>
                    <a:pt x="519" y="0"/>
                    <a:pt x="42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282;p70"/>
            <p:cNvSpPr/>
            <p:nvPr/>
          </p:nvSpPr>
          <p:spPr>
            <a:xfrm>
              <a:off x="5033850" y="4639900"/>
              <a:ext cx="127525" cy="103000"/>
            </a:xfrm>
            <a:custGeom>
              <a:avLst/>
              <a:gdLst/>
              <a:ahLst/>
              <a:cxnLst/>
              <a:rect l="l" t="t" r="r" b="b"/>
              <a:pathLst>
                <a:path w="5101" h="4120" extrusionOk="0">
                  <a:moveTo>
                    <a:pt x="422" y="0"/>
                  </a:moveTo>
                  <a:cubicBezTo>
                    <a:pt x="308" y="0"/>
                    <a:pt x="211" y="49"/>
                    <a:pt x="147" y="130"/>
                  </a:cubicBezTo>
                  <a:cubicBezTo>
                    <a:pt x="1" y="292"/>
                    <a:pt x="17" y="534"/>
                    <a:pt x="179" y="680"/>
                  </a:cubicBezTo>
                  <a:cubicBezTo>
                    <a:pt x="1604" y="1716"/>
                    <a:pt x="2915" y="2882"/>
                    <a:pt x="4275" y="4015"/>
                  </a:cubicBezTo>
                  <a:cubicBezTo>
                    <a:pt x="4359" y="4089"/>
                    <a:pt x="4449" y="4120"/>
                    <a:pt x="4535" y="4120"/>
                  </a:cubicBezTo>
                  <a:cubicBezTo>
                    <a:pt x="4846" y="4120"/>
                    <a:pt x="5101" y="3711"/>
                    <a:pt x="4809" y="3432"/>
                  </a:cubicBezTo>
                  <a:cubicBezTo>
                    <a:pt x="3449" y="2315"/>
                    <a:pt x="2122" y="1133"/>
                    <a:pt x="697" y="97"/>
                  </a:cubicBezTo>
                  <a:cubicBezTo>
                    <a:pt x="616" y="49"/>
                    <a:pt x="535" y="0"/>
                    <a:pt x="438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283;p70"/>
            <p:cNvSpPr/>
            <p:nvPr/>
          </p:nvSpPr>
          <p:spPr>
            <a:xfrm>
              <a:off x="5035475" y="4638275"/>
              <a:ext cx="140525" cy="117275"/>
            </a:xfrm>
            <a:custGeom>
              <a:avLst/>
              <a:gdLst/>
              <a:ahLst/>
              <a:cxnLst/>
              <a:rect l="l" t="t" r="r" b="b"/>
              <a:pathLst>
                <a:path w="5621" h="4691" extrusionOk="0">
                  <a:moveTo>
                    <a:pt x="422" y="0"/>
                  </a:moveTo>
                  <a:cubicBezTo>
                    <a:pt x="324" y="0"/>
                    <a:pt x="211" y="33"/>
                    <a:pt x="146" y="114"/>
                  </a:cubicBezTo>
                  <a:cubicBezTo>
                    <a:pt x="1" y="276"/>
                    <a:pt x="17" y="519"/>
                    <a:pt x="162" y="664"/>
                  </a:cubicBezTo>
                  <a:cubicBezTo>
                    <a:pt x="1733" y="1943"/>
                    <a:pt x="3271" y="3238"/>
                    <a:pt x="4776" y="4566"/>
                  </a:cubicBezTo>
                  <a:cubicBezTo>
                    <a:pt x="4864" y="4654"/>
                    <a:pt x="4960" y="4690"/>
                    <a:pt x="5052" y="4690"/>
                  </a:cubicBezTo>
                  <a:cubicBezTo>
                    <a:pt x="5364" y="4690"/>
                    <a:pt x="5620" y="4262"/>
                    <a:pt x="5294" y="3999"/>
                  </a:cubicBezTo>
                  <a:cubicBezTo>
                    <a:pt x="3789" y="2655"/>
                    <a:pt x="2251" y="1360"/>
                    <a:pt x="697" y="98"/>
                  </a:cubicBezTo>
                  <a:cubicBezTo>
                    <a:pt x="616" y="33"/>
                    <a:pt x="519" y="0"/>
                    <a:pt x="42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284;p70"/>
            <p:cNvSpPr/>
            <p:nvPr/>
          </p:nvSpPr>
          <p:spPr>
            <a:xfrm>
              <a:off x="4394000" y="5013850"/>
              <a:ext cx="68825" cy="58900"/>
            </a:xfrm>
            <a:custGeom>
              <a:avLst/>
              <a:gdLst/>
              <a:ahLst/>
              <a:cxnLst/>
              <a:rect l="l" t="t" r="r" b="b"/>
              <a:pathLst>
                <a:path w="2753" h="2356" extrusionOk="0">
                  <a:moveTo>
                    <a:pt x="1587" y="1"/>
                  </a:moveTo>
                  <a:cubicBezTo>
                    <a:pt x="534" y="1"/>
                    <a:pt x="0" y="1264"/>
                    <a:pt x="745" y="2008"/>
                  </a:cubicBezTo>
                  <a:cubicBezTo>
                    <a:pt x="985" y="2249"/>
                    <a:pt x="1280" y="2356"/>
                    <a:pt x="1568" y="2356"/>
                  </a:cubicBezTo>
                  <a:cubicBezTo>
                    <a:pt x="2173" y="2356"/>
                    <a:pt x="2752" y="1884"/>
                    <a:pt x="2752" y="1183"/>
                  </a:cubicBezTo>
                  <a:cubicBezTo>
                    <a:pt x="2752" y="535"/>
                    <a:pt x="2218" y="1"/>
                    <a:pt x="1587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285;p70"/>
            <p:cNvSpPr/>
            <p:nvPr/>
          </p:nvSpPr>
          <p:spPr>
            <a:xfrm>
              <a:off x="4213475" y="3776625"/>
              <a:ext cx="250550" cy="1221050"/>
            </a:xfrm>
            <a:custGeom>
              <a:avLst/>
              <a:gdLst/>
              <a:ahLst/>
              <a:cxnLst/>
              <a:rect l="l" t="t" r="r" b="b"/>
              <a:pathLst>
                <a:path w="10022" h="48842" extrusionOk="0">
                  <a:moveTo>
                    <a:pt x="9666" y="0"/>
                  </a:moveTo>
                  <a:lnTo>
                    <a:pt x="9666" y="33"/>
                  </a:lnTo>
                  <a:cubicBezTo>
                    <a:pt x="9569" y="33"/>
                    <a:pt x="9504" y="65"/>
                    <a:pt x="9439" y="130"/>
                  </a:cubicBezTo>
                  <a:cubicBezTo>
                    <a:pt x="8387" y="1295"/>
                    <a:pt x="7432" y="2542"/>
                    <a:pt x="6557" y="3853"/>
                  </a:cubicBezTo>
                  <a:cubicBezTo>
                    <a:pt x="6153" y="4468"/>
                    <a:pt x="5748" y="5132"/>
                    <a:pt x="5311" y="5925"/>
                  </a:cubicBezTo>
                  <a:cubicBezTo>
                    <a:pt x="4858" y="6751"/>
                    <a:pt x="4501" y="7431"/>
                    <a:pt x="4178" y="8078"/>
                  </a:cubicBezTo>
                  <a:cubicBezTo>
                    <a:pt x="3465" y="9584"/>
                    <a:pt x="2850" y="11138"/>
                    <a:pt x="2316" y="12725"/>
                  </a:cubicBezTo>
                  <a:lnTo>
                    <a:pt x="2203" y="13048"/>
                  </a:lnTo>
                  <a:lnTo>
                    <a:pt x="2154" y="13178"/>
                  </a:lnTo>
                  <a:cubicBezTo>
                    <a:pt x="2073" y="13405"/>
                    <a:pt x="1992" y="13647"/>
                    <a:pt x="1927" y="13874"/>
                  </a:cubicBezTo>
                  <a:cubicBezTo>
                    <a:pt x="1798" y="14246"/>
                    <a:pt x="1701" y="14619"/>
                    <a:pt x="1604" y="15007"/>
                  </a:cubicBezTo>
                  <a:lnTo>
                    <a:pt x="1555" y="15137"/>
                  </a:lnTo>
                  <a:cubicBezTo>
                    <a:pt x="1328" y="15962"/>
                    <a:pt x="1118" y="16788"/>
                    <a:pt x="956" y="17630"/>
                  </a:cubicBezTo>
                  <a:cubicBezTo>
                    <a:pt x="648" y="19152"/>
                    <a:pt x="422" y="20819"/>
                    <a:pt x="211" y="22891"/>
                  </a:cubicBezTo>
                  <a:cubicBezTo>
                    <a:pt x="49" y="24607"/>
                    <a:pt x="1" y="26340"/>
                    <a:pt x="33" y="28072"/>
                  </a:cubicBezTo>
                  <a:cubicBezTo>
                    <a:pt x="82" y="31536"/>
                    <a:pt x="519" y="35001"/>
                    <a:pt x="1296" y="38384"/>
                  </a:cubicBezTo>
                  <a:cubicBezTo>
                    <a:pt x="1701" y="40133"/>
                    <a:pt x="2219" y="41832"/>
                    <a:pt x="2866" y="43500"/>
                  </a:cubicBezTo>
                  <a:cubicBezTo>
                    <a:pt x="3190" y="44374"/>
                    <a:pt x="3562" y="45232"/>
                    <a:pt x="3951" y="46074"/>
                  </a:cubicBezTo>
                  <a:cubicBezTo>
                    <a:pt x="4145" y="46462"/>
                    <a:pt x="4340" y="46851"/>
                    <a:pt x="4566" y="47207"/>
                  </a:cubicBezTo>
                  <a:cubicBezTo>
                    <a:pt x="4663" y="47385"/>
                    <a:pt x="4777" y="47563"/>
                    <a:pt x="4906" y="47758"/>
                  </a:cubicBezTo>
                  <a:cubicBezTo>
                    <a:pt x="4939" y="47806"/>
                    <a:pt x="4971" y="47871"/>
                    <a:pt x="5019" y="47919"/>
                  </a:cubicBezTo>
                  <a:cubicBezTo>
                    <a:pt x="5100" y="48033"/>
                    <a:pt x="5181" y="48162"/>
                    <a:pt x="5246" y="48276"/>
                  </a:cubicBezTo>
                  <a:cubicBezTo>
                    <a:pt x="5461" y="48640"/>
                    <a:pt x="5839" y="48842"/>
                    <a:pt x="6230" y="48842"/>
                  </a:cubicBezTo>
                  <a:cubicBezTo>
                    <a:pt x="6429" y="48842"/>
                    <a:pt x="6631" y="48790"/>
                    <a:pt x="6816" y="48680"/>
                  </a:cubicBezTo>
                  <a:cubicBezTo>
                    <a:pt x="7367" y="48357"/>
                    <a:pt x="7545" y="47660"/>
                    <a:pt x="7221" y="47110"/>
                  </a:cubicBezTo>
                  <a:lnTo>
                    <a:pt x="7156" y="46997"/>
                  </a:lnTo>
                  <a:cubicBezTo>
                    <a:pt x="6914" y="46382"/>
                    <a:pt x="6655" y="45799"/>
                    <a:pt x="6379" y="45151"/>
                  </a:cubicBezTo>
                  <a:cubicBezTo>
                    <a:pt x="6234" y="44844"/>
                    <a:pt x="6104" y="44536"/>
                    <a:pt x="5975" y="44212"/>
                  </a:cubicBezTo>
                  <a:cubicBezTo>
                    <a:pt x="4372" y="40278"/>
                    <a:pt x="3287" y="36166"/>
                    <a:pt x="2737" y="31957"/>
                  </a:cubicBezTo>
                  <a:lnTo>
                    <a:pt x="2721" y="31828"/>
                  </a:lnTo>
                  <a:lnTo>
                    <a:pt x="2721" y="31892"/>
                  </a:lnTo>
                  <a:cubicBezTo>
                    <a:pt x="2154" y="27424"/>
                    <a:pt x="2154" y="22908"/>
                    <a:pt x="2721" y="18456"/>
                  </a:cubicBezTo>
                  <a:lnTo>
                    <a:pt x="2737" y="18358"/>
                  </a:lnTo>
                  <a:lnTo>
                    <a:pt x="2737" y="18261"/>
                  </a:lnTo>
                  <a:cubicBezTo>
                    <a:pt x="2850" y="17500"/>
                    <a:pt x="2980" y="16626"/>
                    <a:pt x="3125" y="15768"/>
                  </a:cubicBezTo>
                  <a:cubicBezTo>
                    <a:pt x="3174" y="15477"/>
                    <a:pt x="3239" y="15202"/>
                    <a:pt x="3287" y="14910"/>
                  </a:cubicBezTo>
                  <a:lnTo>
                    <a:pt x="3336" y="14732"/>
                  </a:lnTo>
                  <a:cubicBezTo>
                    <a:pt x="3352" y="14619"/>
                    <a:pt x="3384" y="14489"/>
                    <a:pt x="3401" y="14360"/>
                  </a:cubicBezTo>
                  <a:cubicBezTo>
                    <a:pt x="3481" y="13939"/>
                    <a:pt x="3579" y="13453"/>
                    <a:pt x="3692" y="12984"/>
                  </a:cubicBezTo>
                  <a:cubicBezTo>
                    <a:pt x="4129" y="11219"/>
                    <a:pt x="4696" y="9487"/>
                    <a:pt x="5408" y="7819"/>
                  </a:cubicBezTo>
                  <a:cubicBezTo>
                    <a:pt x="6331" y="5618"/>
                    <a:pt x="7545" y="3529"/>
                    <a:pt x="9002" y="1635"/>
                  </a:cubicBezTo>
                  <a:cubicBezTo>
                    <a:pt x="9293" y="1247"/>
                    <a:pt x="9585" y="891"/>
                    <a:pt x="9892" y="551"/>
                  </a:cubicBezTo>
                  <a:cubicBezTo>
                    <a:pt x="10022" y="421"/>
                    <a:pt x="10022" y="227"/>
                    <a:pt x="9892" y="97"/>
                  </a:cubicBezTo>
                  <a:cubicBezTo>
                    <a:pt x="9828" y="33"/>
                    <a:pt x="9747" y="0"/>
                    <a:pt x="966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286;p70"/>
            <p:cNvSpPr/>
            <p:nvPr/>
          </p:nvSpPr>
          <p:spPr>
            <a:xfrm>
              <a:off x="4862650" y="3177225"/>
              <a:ext cx="186625" cy="238400"/>
            </a:xfrm>
            <a:custGeom>
              <a:avLst/>
              <a:gdLst/>
              <a:ahLst/>
              <a:cxnLst/>
              <a:rect l="l" t="t" r="r" b="b"/>
              <a:pathLst>
                <a:path w="7465" h="9536" extrusionOk="0">
                  <a:moveTo>
                    <a:pt x="7027" y="0"/>
                  </a:moveTo>
                  <a:lnTo>
                    <a:pt x="7043" y="16"/>
                  </a:lnTo>
                  <a:cubicBezTo>
                    <a:pt x="7029" y="14"/>
                    <a:pt x="7015" y="12"/>
                    <a:pt x="7002" y="12"/>
                  </a:cubicBezTo>
                  <a:cubicBezTo>
                    <a:pt x="6939" y="12"/>
                    <a:pt x="6886" y="41"/>
                    <a:pt x="6833" y="81"/>
                  </a:cubicBezTo>
                  <a:lnTo>
                    <a:pt x="6671" y="211"/>
                  </a:lnTo>
                  <a:cubicBezTo>
                    <a:pt x="6039" y="713"/>
                    <a:pt x="5392" y="1231"/>
                    <a:pt x="4793" y="1781"/>
                  </a:cubicBezTo>
                  <a:cubicBezTo>
                    <a:pt x="4421" y="2137"/>
                    <a:pt x="4097" y="2445"/>
                    <a:pt x="3773" y="2769"/>
                  </a:cubicBezTo>
                  <a:cubicBezTo>
                    <a:pt x="3465" y="3092"/>
                    <a:pt x="3142" y="3449"/>
                    <a:pt x="2802" y="3853"/>
                  </a:cubicBezTo>
                  <a:cubicBezTo>
                    <a:pt x="2203" y="4533"/>
                    <a:pt x="1668" y="5262"/>
                    <a:pt x="1199" y="6039"/>
                  </a:cubicBezTo>
                  <a:cubicBezTo>
                    <a:pt x="940" y="6444"/>
                    <a:pt x="713" y="6864"/>
                    <a:pt x="503" y="7302"/>
                  </a:cubicBezTo>
                  <a:cubicBezTo>
                    <a:pt x="292" y="7755"/>
                    <a:pt x="130" y="8240"/>
                    <a:pt x="17" y="8726"/>
                  </a:cubicBezTo>
                  <a:cubicBezTo>
                    <a:pt x="1" y="8839"/>
                    <a:pt x="17" y="8969"/>
                    <a:pt x="66" y="9082"/>
                  </a:cubicBezTo>
                  <a:cubicBezTo>
                    <a:pt x="130" y="9260"/>
                    <a:pt x="260" y="9406"/>
                    <a:pt x="438" y="9471"/>
                  </a:cubicBezTo>
                  <a:cubicBezTo>
                    <a:pt x="519" y="9519"/>
                    <a:pt x="616" y="9536"/>
                    <a:pt x="713" y="9536"/>
                  </a:cubicBezTo>
                  <a:cubicBezTo>
                    <a:pt x="988" y="9536"/>
                    <a:pt x="1247" y="9358"/>
                    <a:pt x="1361" y="9115"/>
                  </a:cubicBezTo>
                  <a:lnTo>
                    <a:pt x="1539" y="8678"/>
                  </a:lnTo>
                  <a:cubicBezTo>
                    <a:pt x="1749" y="8208"/>
                    <a:pt x="1944" y="7722"/>
                    <a:pt x="2170" y="7237"/>
                  </a:cubicBezTo>
                  <a:cubicBezTo>
                    <a:pt x="2818" y="5828"/>
                    <a:pt x="3643" y="4517"/>
                    <a:pt x="4647" y="3335"/>
                  </a:cubicBezTo>
                  <a:cubicBezTo>
                    <a:pt x="5214" y="2639"/>
                    <a:pt x="5829" y="1992"/>
                    <a:pt x="6460" y="1376"/>
                  </a:cubicBezTo>
                  <a:cubicBezTo>
                    <a:pt x="6736" y="1134"/>
                    <a:pt x="6995" y="891"/>
                    <a:pt x="7270" y="680"/>
                  </a:cubicBezTo>
                  <a:cubicBezTo>
                    <a:pt x="7432" y="551"/>
                    <a:pt x="7464" y="324"/>
                    <a:pt x="7351" y="162"/>
                  </a:cubicBezTo>
                  <a:cubicBezTo>
                    <a:pt x="7270" y="49"/>
                    <a:pt x="7156" y="0"/>
                    <a:pt x="7027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287;p70"/>
            <p:cNvSpPr/>
            <p:nvPr/>
          </p:nvSpPr>
          <p:spPr>
            <a:xfrm>
              <a:off x="5130600" y="3340725"/>
              <a:ext cx="201975" cy="193075"/>
            </a:xfrm>
            <a:custGeom>
              <a:avLst/>
              <a:gdLst/>
              <a:ahLst/>
              <a:cxnLst/>
              <a:rect l="l" t="t" r="r" b="b"/>
              <a:pathLst>
                <a:path w="8079" h="7723" extrusionOk="0">
                  <a:moveTo>
                    <a:pt x="7722" y="1"/>
                  </a:moveTo>
                  <a:cubicBezTo>
                    <a:pt x="7657" y="1"/>
                    <a:pt x="7593" y="17"/>
                    <a:pt x="7544" y="49"/>
                  </a:cubicBezTo>
                  <a:cubicBezTo>
                    <a:pt x="6654" y="502"/>
                    <a:pt x="5974" y="859"/>
                    <a:pt x="5359" y="1247"/>
                  </a:cubicBezTo>
                  <a:cubicBezTo>
                    <a:pt x="5051" y="1441"/>
                    <a:pt x="4711" y="1652"/>
                    <a:pt x="4339" y="1943"/>
                  </a:cubicBezTo>
                  <a:cubicBezTo>
                    <a:pt x="3999" y="2202"/>
                    <a:pt x="3643" y="2478"/>
                    <a:pt x="3303" y="2785"/>
                  </a:cubicBezTo>
                  <a:cubicBezTo>
                    <a:pt x="2671" y="3336"/>
                    <a:pt x="2088" y="3935"/>
                    <a:pt x="1554" y="4582"/>
                  </a:cubicBezTo>
                  <a:cubicBezTo>
                    <a:pt x="971" y="5246"/>
                    <a:pt x="486" y="5991"/>
                    <a:pt x="97" y="6800"/>
                  </a:cubicBezTo>
                  <a:cubicBezTo>
                    <a:pt x="16" y="6946"/>
                    <a:pt x="0" y="7108"/>
                    <a:pt x="49" y="7269"/>
                  </a:cubicBezTo>
                  <a:cubicBezTo>
                    <a:pt x="113" y="7545"/>
                    <a:pt x="372" y="7723"/>
                    <a:pt x="648" y="7723"/>
                  </a:cubicBezTo>
                  <a:cubicBezTo>
                    <a:pt x="712" y="7723"/>
                    <a:pt x="761" y="7723"/>
                    <a:pt x="826" y="7707"/>
                  </a:cubicBezTo>
                  <a:lnTo>
                    <a:pt x="971" y="7642"/>
                  </a:lnTo>
                  <a:cubicBezTo>
                    <a:pt x="1068" y="7577"/>
                    <a:pt x="1149" y="7496"/>
                    <a:pt x="1198" y="7399"/>
                  </a:cubicBezTo>
                  <a:cubicBezTo>
                    <a:pt x="1392" y="7140"/>
                    <a:pt x="1570" y="6865"/>
                    <a:pt x="1765" y="6606"/>
                  </a:cubicBezTo>
                  <a:lnTo>
                    <a:pt x="1829" y="6492"/>
                  </a:lnTo>
                  <a:cubicBezTo>
                    <a:pt x="2024" y="6185"/>
                    <a:pt x="2250" y="5877"/>
                    <a:pt x="2477" y="5570"/>
                  </a:cubicBezTo>
                  <a:cubicBezTo>
                    <a:pt x="2963" y="4890"/>
                    <a:pt x="3513" y="4242"/>
                    <a:pt x="4096" y="3627"/>
                  </a:cubicBezTo>
                  <a:cubicBezTo>
                    <a:pt x="4403" y="3303"/>
                    <a:pt x="4711" y="2996"/>
                    <a:pt x="5035" y="2704"/>
                  </a:cubicBezTo>
                  <a:cubicBezTo>
                    <a:pt x="5359" y="2397"/>
                    <a:pt x="5666" y="2138"/>
                    <a:pt x="6038" y="1846"/>
                  </a:cubicBezTo>
                  <a:lnTo>
                    <a:pt x="6038" y="1846"/>
                  </a:lnTo>
                  <a:lnTo>
                    <a:pt x="5990" y="1862"/>
                  </a:lnTo>
                  <a:cubicBezTo>
                    <a:pt x="6589" y="1393"/>
                    <a:pt x="7236" y="988"/>
                    <a:pt x="7900" y="632"/>
                  </a:cubicBezTo>
                  <a:cubicBezTo>
                    <a:pt x="7981" y="583"/>
                    <a:pt x="8030" y="519"/>
                    <a:pt x="8062" y="438"/>
                  </a:cubicBezTo>
                  <a:cubicBezTo>
                    <a:pt x="8078" y="341"/>
                    <a:pt x="8078" y="243"/>
                    <a:pt x="8030" y="163"/>
                  </a:cubicBezTo>
                  <a:cubicBezTo>
                    <a:pt x="7965" y="65"/>
                    <a:pt x="7852" y="1"/>
                    <a:pt x="773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288;p70"/>
            <p:cNvSpPr/>
            <p:nvPr/>
          </p:nvSpPr>
          <p:spPr>
            <a:xfrm>
              <a:off x="4803975" y="3936825"/>
              <a:ext cx="112950" cy="130225"/>
            </a:xfrm>
            <a:custGeom>
              <a:avLst/>
              <a:gdLst/>
              <a:ahLst/>
              <a:cxnLst/>
              <a:rect l="l" t="t" r="r" b="b"/>
              <a:pathLst>
                <a:path w="4518" h="5209" extrusionOk="0">
                  <a:moveTo>
                    <a:pt x="2936" y="0"/>
                  </a:moveTo>
                  <a:cubicBezTo>
                    <a:pt x="2130" y="0"/>
                    <a:pt x="1204" y="713"/>
                    <a:pt x="664" y="1832"/>
                  </a:cubicBezTo>
                  <a:cubicBezTo>
                    <a:pt x="1" y="3208"/>
                    <a:pt x="179" y="4665"/>
                    <a:pt x="1053" y="5086"/>
                  </a:cubicBezTo>
                  <a:cubicBezTo>
                    <a:pt x="1218" y="5169"/>
                    <a:pt x="1397" y="5208"/>
                    <a:pt x="1584" y="5208"/>
                  </a:cubicBezTo>
                  <a:cubicBezTo>
                    <a:pt x="2383" y="5208"/>
                    <a:pt x="3315" y="4486"/>
                    <a:pt x="3853" y="3370"/>
                  </a:cubicBezTo>
                  <a:cubicBezTo>
                    <a:pt x="4517" y="2010"/>
                    <a:pt x="4339" y="537"/>
                    <a:pt x="3465" y="116"/>
                  </a:cubicBezTo>
                  <a:cubicBezTo>
                    <a:pt x="3299" y="38"/>
                    <a:pt x="3121" y="0"/>
                    <a:pt x="2936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289;p70"/>
            <p:cNvSpPr/>
            <p:nvPr/>
          </p:nvSpPr>
          <p:spPr>
            <a:xfrm>
              <a:off x="4464425" y="3834425"/>
              <a:ext cx="112525" cy="130075"/>
            </a:xfrm>
            <a:custGeom>
              <a:avLst/>
              <a:gdLst/>
              <a:ahLst/>
              <a:cxnLst/>
              <a:rect l="l" t="t" r="r" b="b"/>
              <a:pathLst>
                <a:path w="4501" h="5203" extrusionOk="0">
                  <a:moveTo>
                    <a:pt x="2927" y="1"/>
                  </a:moveTo>
                  <a:cubicBezTo>
                    <a:pt x="2130" y="1"/>
                    <a:pt x="1204" y="713"/>
                    <a:pt x="664" y="1833"/>
                  </a:cubicBezTo>
                  <a:cubicBezTo>
                    <a:pt x="0" y="3209"/>
                    <a:pt x="162" y="4666"/>
                    <a:pt x="1052" y="5087"/>
                  </a:cubicBezTo>
                  <a:cubicBezTo>
                    <a:pt x="1215" y="5165"/>
                    <a:pt x="1391" y="5202"/>
                    <a:pt x="1574" y="5202"/>
                  </a:cubicBezTo>
                  <a:cubicBezTo>
                    <a:pt x="2371" y="5202"/>
                    <a:pt x="3297" y="4490"/>
                    <a:pt x="3837" y="3370"/>
                  </a:cubicBezTo>
                  <a:cubicBezTo>
                    <a:pt x="4501" y="1994"/>
                    <a:pt x="4322" y="537"/>
                    <a:pt x="3448" y="116"/>
                  </a:cubicBezTo>
                  <a:cubicBezTo>
                    <a:pt x="3285" y="38"/>
                    <a:pt x="3109" y="1"/>
                    <a:pt x="2927" y="1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290;p70"/>
            <p:cNvSpPr/>
            <p:nvPr/>
          </p:nvSpPr>
          <p:spPr>
            <a:xfrm>
              <a:off x="4506900" y="3601375"/>
              <a:ext cx="146950" cy="76125"/>
            </a:xfrm>
            <a:custGeom>
              <a:avLst/>
              <a:gdLst/>
              <a:ahLst/>
              <a:cxnLst/>
              <a:rect l="l" t="t" r="r" b="b"/>
              <a:pathLst>
                <a:path w="5878" h="3045" extrusionOk="0">
                  <a:moveTo>
                    <a:pt x="2947" y="0"/>
                  </a:moveTo>
                  <a:cubicBezTo>
                    <a:pt x="1328" y="0"/>
                    <a:pt x="1" y="664"/>
                    <a:pt x="1" y="1506"/>
                  </a:cubicBezTo>
                  <a:cubicBezTo>
                    <a:pt x="1" y="2348"/>
                    <a:pt x="1312" y="3028"/>
                    <a:pt x="2931" y="3044"/>
                  </a:cubicBezTo>
                  <a:cubicBezTo>
                    <a:pt x="2950" y="3044"/>
                    <a:pt x="2969" y="3044"/>
                    <a:pt x="2988" y="3044"/>
                  </a:cubicBezTo>
                  <a:cubicBezTo>
                    <a:pt x="4581" y="3044"/>
                    <a:pt x="5877" y="2370"/>
                    <a:pt x="5877" y="1538"/>
                  </a:cubicBezTo>
                  <a:cubicBezTo>
                    <a:pt x="5877" y="713"/>
                    <a:pt x="4566" y="17"/>
                    <a:pt x="294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291;p70"/>
            <p:cNvSpPr/>
            <p:nvPr/>
          </p:nvSpPr>
          <p:spPr>
            <a:xfrm>
              <a:off x="4917300" y="3712500"/>
              <a:ext cx="149375" cy="96900"/>
            </a:xfrm>
            <a:custGeom>
              <a:avLst/>
              <a:gdLst/>
              <a:ahLst/>
              <a:cxnLst/>
              <a:rect l="l" t="t" r="r" b="b"/>
              <a:pathLst>
                <a:path w="5975" h="3876" extrusionOk="0">
                  <a:moveTo>
                    <a:pt x="1607" y="0"/>
                  </a:moveTo>
                  <a:cubicBezTo>
                    <a:pt x="1042" y="0"/>
                    <a:pt x="600" y="175"/>
                    <a:pt x="405" y="525"/>
                  </a:cubicBezTo>
                  <a:cubicBezTo>
                    <a:pt x="0" y="1254"/>
                    <a:pt x="826" y="2500"/>
                    <a:pt x="2251" y="3277"/>
                  </a:cubicBezTo>
                  <a:cubicBezTo>
                    <a:pt x="2990" y="3672"/>
                    <a:pt x="3746" y="3875"/>
                    <a:pt x="4360" y="3875"/>
                  </a:cubicBezTo>
                  <a:cubicBezTo>
                    <a:pt x="4929" y="3875"/>
                    <a:pt x="5375" y="3701"/>
                    <a:pt x="5569" y="3342"/>
                  </a:cubicBezTo>
                  <a:cubicBezTo>
                    <a:pt x="5974" y="2614"/>
                    <a:pt x="5132" y="1383"/>
                    <a:pt x="3708" y="606"/>
                  </a:cubicBezTo>
                  <a:cubicBezTo>
                    <a:pt x="2969" y="203"/>
                    <a:pt x="2216" y="0"/>
                    <a:pt x="160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292;p70"/>
            <p:cNvSpPr/>
            <p:nvPr/>
          </p:nvSpPr>
          <p:spPr>
            <a:xfrm>
              <a:off x="4590275" y="4009975"/>
              <a:ext cx="162725" cy="137800"/>
            </a:xfrm>
            <a:custGeom>
              <a:avLst/>
              <a:gdLst/>
              <a:ahLst/>
              <a:cxnLst/>
              <a:rect l="l" t="t" r="r" b="b"/>
              <a:pathLst>
                <a:path w="6509" h="5512" extrusionOk="0">
                  <a:moveTo>
                    <a:pt x="4023" y="1"/>
                  </a:moveTo>
                  <a:cubicBezTo>
                    <a:pt x="3973" y="1"/>
                    <a:pt x="3922" y="3"/>
                    <a:pt x="3870" y="7"/>
                  </a:cubicBezTo>
                  <a:lnTo>
                    <a:pt x="3870" y="23"/>
                  </a:lnTo>
                  <a:cubicBezTo>
                    <a:pt x="3287" y="40"/>
                    <a:pt x="2721" y="153"/>
                    <a:pt x="2186" y="380"/>
                  </a:cubicBezTo>
                  <a:cubicBezTo>
                    <a:pt x="1830" y="525"/>
                    <a:pt x="1506" y="720"/>
                    <a:pt x="1199" y="946"/>
                  </a:cubicBezTo>
                  <a:cubicBezTo>
                    <a:pt x="1053" y="1043"/>
                    <a:pt x="907" y="1173"/>
                    <a:pt x="778" y="1302"/>
                  </a:cubicBezTo>
                  <a:cubicBezTo>
                    <a:pt x="600" y="1480"/>
                    <a:pt x="438" y="1691"/>
                    <a:pt x="325" y="1917"/>
                  </a:cubicBezTo>
                  <a:cubicBezTo>
                    <a:pt x="276" y="2031"/>
                    <a:pt x="292" y="2160"/>
                    <a:pt x="373" y="2241"/>
                  </a:cubicBezTo>
                  <a:cubicBezTo>
                    <a:pt x="292" y="2274"/>
                    <a:pt x="227" y="2322"/>
                    <a:pt x="163" y="2371"/>
                  </a:cubicBezTo>
                  <a:cubicBezTo>
                    <a:pt x="33" y="2452"/>
                    <a:pt x="1" y="2630"/>
                    <a:pt x="82" y="2776"/>
                  </a:cubicBezTo>
                  <a:cubicBezTo>
                    <a:pt x="146" y="2856"/>
                    <a:pt x="227" y="2905"/>
                    <a:pt x="341" y="2905"/>
                  </a:cubicBezTo>
                  <a:cubicBezTo>
                    <a:pt x="389" y="2905"/>
                    <a:pt x="438" y="2889"/>
                    <a:pt x="486" y="2856"/>
                  </a:cubicBezTo>
                  <a:cubicBezTo>
                    <a:pt x="551" y="2808"/>
                    <a:pt x="616" y="2776"/>
                    <a:pt x="665" y="2743"/>
                  </a:cubicBezTo>
                  <a:cubicBezTo>
                    <a:pt x="745" y="2711"/>
                    <a:pt x="826" y="2678"/>
                    <a:pt x="907" y="2662"/>
                  </a:cubicBezTo>
                  <a:lnTo>
                    <a:pt x="1053" y="2662"/>
                  </a:lnTo>
                  <a:cubicBezTo>
                    <a:pt x="1102" y="2662"/>
                    <a:pt x="1166" y="2662"/>
                    <a:pt x="1215" y="2678"/>
                  </a:cubicBezTo>
                  <a:cubicBezTo>
                    <a:pt x="1280" y="2711"/>
                    <a:pt x="1361" y="2743"/>
                    <a:pt x="1425" y="2776"/>
                  </a:cubicBezTo>
                  <a:cubicBezTo>
                    <a:pt x="1555" y="2873"/>
                    <a:pt x="1668" y="2986"/>
                    <a:pt x="1782" y="3115"/>
                  </a:cubicBezTo>
                  <a:cubicBezTo>
                    <a:pt x="2008" y="3391"/>
                    <a:pt x="2202" y="3666"/>
                    <a:pt x="2397" y="3957"/>
                  </a:cubicBezTo>
                  <a:lnTo>
                    <a:pt x="2591" y="4265"/>
                  </a:lnTo>
                  <a:cubicBezTo>
                    <a:pt x="2850" y="4670"/>
                    <a:pt x="3174" y="5026"/>
                    <a:pt x="3579" y="5317"/>
                  </a:cubicBezTo>
                  <a:cubicBezTo>
                    <a:pt x="3740" y="5430"/>
                    <a:pt x="3951" y="5495"/>
                    <a:pt x="4145" y="5511"/>
                  </a:cubicBezTo>
                  <a:lnTo>
                    <a:pt x="4275" y="5511"/>
                  </a:lnTo>
                  <a:cubicBezTo>
                    <a:pt x="4485" y="5511"/>
                    <a:pt x="4679" y="5463"/>
                    <a:pt x="4857" y="5382"/>
                  </a:cubicBezTo>
                  <a:cubicBezTo>
                    <a:pt x="5149" y="5236"/>
                    <a:pt x="5424" y="5042"/>
                    <a:pt x="5651" y="4815"/>
                  </a:cubicBezTo>
                  <a:cubicBezTo>
                    <a:pt x="5780" y="4653"/>
                    <a:pt x="5894" y="4508"/>
                    <a:pt x="5991" y="4330"/>
                  </a:cubicBezTo>
                  <a:cubicBezTo>
                    <a:pt x="6104" y="4135"/>
                    <a:pt x="6185" y="3941"/>
                    <a:pt x="6266" y="3731"/>
                  </a:cubicBezTo>
                  <a:cubicBezTo>
                    <a:pt x="6395" y="3310"/>
                    <a:pt x="6476" y="2889"/>
                    <a:pt x="6493" y="2452"/>
                  </a:cubicBezTo>
                  <a:cubicBezTo>
                    <a:pt x="6509" y="2047"/>
                    <a:pt x="6428" y="1658"/>
                    <a:pt x="6250" y="1302"/>
                  </a:cubicBezTo>
                  <a:cubicBezTo>
                    <a:pt x="6072" y="962"/>
                    <a:pt x="5813" y="671"/>
                    <a:pt x="5505" y="460"/>
                  </a:cubicBezTo>
                  <a:cubicBezTo>
                    <a:pt x="5165" y="250"/>
                    <a:pt x="4809" y="104"/>
                    <a:pt x="4420" y="40"/>
                  </a:cubicBezTo>
                  <a:cubicBezTo>
                    <a:pt x="4290" y="16"/>
                    <a:pt x="4160" y="1"/>
                    <a:pt x="4023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293;p70"/>
            <p:cNvSpPr/>
            <p:nvPr/>
          </p:nvSpPr>
          <p:spPr>
            <a:xfrm>
              <a:off x="4517825" y="3938900"/>
              <a:ext cx="242050" cy="219000"/>
            </a:xfrm>
            <a:custGeom>
              <a:avLst/>
              <a:gdLst/>
              <a:ahLst/>
              <a:cxnLst/>
              <a:rect l="l" t="t" r="r" b="b"/>
              <a:pathLst>
                <a:path w="9682" h="8760" extrusionOk="0">
                  <a:moveTo>
                    <a:pt x="6185" y="3287"/>
                  </a:moveTo>
                  <a:cubicBezTo>
                    <a:pt x="6444" y="3303"/>
                    <a:pt x="6687" y="3320"/>
                    <a:pt x="6946" y="3368"/>
                  </a:cubicBezTo>
                  <a:cubicBezTo>
                    <a:pt x="7254" y="3433"/>
                    <a:pt x="7577" y="3530"/>
                    <a:pt x="7869" y="3660"/>
                  </a:cubicBezTo>
                  <a:cubicBezTo>
                    <a:pt x="8095" y="3789"/>
                    <a:pt x="8306" y="3919"/>
                    <a:pt x="8500" y="4081"/>
                  </a:cubicBezTo>
                  <a:cubicBezTo>
                    <a:pt x="8565" y="4145"/>
                    <a:pt x="8613" y="4194"/>
                    <a:pt x="8678" y="4259"/>
                  </a:cubicBezTo>
                  <a:lnTo>
                    <a:pt x="8808" y="4388"/>
                  </a:lnTo>
                  <a:lnTo>
                    <a:pt x="8840" y="4437"/>
                  </a:lnTo>
                  <a:lnTo>
                    <a:pt x="8856" y="4453"/>
                  </a:lnTo>
                  <a:lnTo>
                    <a:pt x="8921" y="4501"/>
                  </a:lnTo>
                  <a:lnTo>
                    <a:pt x="8970" y="4566"/>
                  </a:lnTo>
                  <a:lnTo>
                    <a:pt x="8986" y="4631"/>
                  </a:lnTo>
                  <a:cubicBezTo>
                    <a:pt x="8986" y="4712"/>
                    <a:pt x="9018" y="4793"/>
                    <a:pt x="9018" y="4874"/>
                  </a:cubicBezTo>
                  <a:lnTo>
                    <a:pt x="9018" y="4906"/>
                  </a:lnTo>
                  <a:lnTo>
                    <a:pt x="9018" y="4922"/>
                  </a:lnTo>
                  <a:cubicBezTo>
                    <a:pt x="9034" y="5327"/>
                    <a:pt x="9018" y="5716"/>
                    <a:pt x="8953" y="6088"/>
                  </a:cubicBezTo>
                  <a:cubicBezTo>
                    <a:pt x="8905" y="6379"/>
                    <a:pt x="8808" y="6671"/>
                    <a:pt x="8694" y="6930"/>
                  </a:cubicBezTo>
                  <a:cubicBezTo>
                    <a:pt x="8581" y="7140"/>
                    <a:pt x="8452" y="7351"/>
                    <a:pt x="8306" y="7529"/>
                  </a:cubicBezTo>
                  <a:cubicBezTo>
                    <a:pt x="8160" y="7691"/>
                    <a:pt x="7998" y="7820"/>
                    <a:pt x="7820" y="7950"/>
                  </a:cubicBezTo>
                  <a:cubicBezTo>
                    <a:pt x="7723" y="8014"/>
                    <a:pt x="7626" y="8063"/>
                    <a:pt x="7513" y="8112"/>
                  </a:cubicBezTo>
                  <a:cubicBezTo>
                    <a:pt x="7415" y="8144"/>
                    <a:pt x="7318" y="8160"/>
                    <a:pt x="7221" y="8176"/>
                  </a:cubicBezTo>
                  <a:lnTo>
                    <a:pt x="7173" y="8176"/>
                  </a:lnTo>
                  <a:cubicBezTo>
                    <a:pt x="7092" y="8176"/>
                    <a:pt x="7011" y="8160"/>
                    <a:pt x="6946" y="8160"/>
                  </a:cubicBezTo>
                  <a:cubicBezTo>
                    <a:pt x="6833" y="8128"/>
                    <a:pt x="6736" y="8095"/>
                    <a:pt x="6638" y="8047"/>
                  </a:cubicBezTo>
                  <a:cubicBezTo>
                    <a:pt x="6493" y="7982"/>
                    <a:pt x="6363" y="7885"/>
                    <a:pt x="6234" y="7788"/>
                  </a:cubicBezTo>
                  <a:cubicBezTo>
                    <a:pt x="6007" y="7594"/>
                    <a:pt x="5829" y="7367"/>
                    <a:pt x="5651" y="7124"/>
                  </a:cubicBezTo>
                  <a:lnTo>
                    <a:pt x="5651" y="7124"/>
                  </a:lnTo>
                  <a:lnTo>
                    <a:pt x="5699" y="7189"/>
                  </a:lnTo>
                  <a:cubicBezTo>
                    <a:pt x="5457" y="6816"/>
                    <a:pt x="5262" y="6428"/>
                    <a:pt x="5117" y="6023"/>
                  </a:cubicBezTo>
                  <a:lnTo>
                    <a:pt x="5117" y="6007"/>
                  </a:lnTo>
                  <a:cubicBezTo>
                    <a:pt x="5084" y="5942"/>
                    <a:pt x="5052" y="5878"/>
                    <a:pt x="5036" y="5797"/>
                  </a:cubicBezTo>
                  <a:lnTo>
                    <a:pt x="4987" y="5716"/>
                  </a:lnTo>
                  <a:lnTo>
                    <a:pt x="4939" y="5635"/>
                  </a:lnTo>
                  <a:lnTo>
                    <a:pt x="4841" y="5521"/>
                  </a:lnTo>
                  <a:lnTo>
                    <a:pt x="4777" y="5473"/>
                  </a:lnTo>
                  <a:lnTo>
                    <a:pt x="4663" y="5392"/>
                  </a:lnTo>
                  <a:lnTo>
                    <a:pt x="4550" y="5343"/>
                  </a:lnTo>
                  <a:lnTo>
                    <a:pt x="4485" y="5327"/>
                  </a:lnTo>
                  <a:lnTo>
                    <a:pt x="4372" y="5295"/>
                  </a:lnTo>
                  <a:lnTo>
                    <a:pt x="4307" y="5295"/>
                  </a:lnTo>
                  <a:cubicBezTo>
                    <a:pt x="4178" y="5295"/>
                    <a:pt x="4048" y="5311"/>
                    <a:pt x="3935" y="5343"/>
                  </a:cubicBezTo>
                  <a:cubicBezTo>
                    <a:pt x="3789" y="5376"/>
                    <a:pt x="3643" y="5424"/>
                    <a:pt x="3498" y="5473"/>
                  </a:cubicBezTo>
                  <a:cubicBezTo>
                    <a:pt x="3498" y="5327"/>
                    <a:pt x="3514" y="5181"/>
                    <a:pt x="3546" y="5036"/>
                  </a:cubicBezTo>
                  <a:cubicBezTo>
                    <a:pt x="3579" y="4874"/>
                    <a:pt x="3627" y="4712"/>
                    <a:pt x="3708" y="4550"/>
                  </a:cubicBezTo>
                  <a:cubicBezTo>
                    <a:pt x="3773" y="4404"/>
                    <a:pt x="3870" y="4259"/>
                    <a:pt x="3983" y="4129"/>
                  </a:cubicBezTo>
                  <a:cubicBezTo>
                    <a:pt x="4113" y="3983"/>
                    <a:pt x="4259" y="3870"/>
                    <a:pt x="4404" y="3757"/>
                  </a:cubicBezTo>
                  <a:cubicBezTo>
                    <a:pt x="4582" y="3660"/>
                    <a:pt x="4777" y="3563"/>
                    <a:pt x="4971" y="3482"/>
                  </a:cubicBezTo>
                  <a:lnTo>
                    <a:pt x="5020" y="3465"/>
                  </a:lnTo>
                  <a:lnTo>
                    <a:pt x="5036" y="3465"/>
                  </a:lnTo>
                  <a:cubicBezTo>
                    <a:pt x="5311" y="3384"/>
                    <a:pt x="5586" y="3320"/>
                    <a:pt x="5878" y="3287"/>
                  </a:cubicBezTo>
                  <a:close/>
                  <a:moveTo>
                    <a:pt x="5554" y="1"/>
                  </a:moveTo>
                  <a:cubicBezTo>
                    <a:pt x="5392" y="1"/>
                    <a:pt x="5214" y="17"/>
                    <a:pt x="5020" y="33"/>
                  </a:cubicBezTo>
                  <a:cubicBezTo>
                    <a:pt x="4663" y="66"/>
                    <a:pt x="4323" y="147"/>
                    <a:pt x="3983" y="260"/>
                  </a:cubicBezTo>
                  <a:cubicBezTo>
                    <a:pt x="3627" y="373"/>
                    <a:pt x="3271" y="535"/>
                    <a:pt x="2931" y="697"/>
                  </a:cubicBezTo>
                  <a:cubicBezTo>
                    <a:pt x="2267" y="1053"/>
                    <a:pt x="1668" y="1507"/>
                    <a:pt x="1150" y="2057"/>
                  </a:cubicBezTo>
                  <a:cubicBezTo>
                    <a:pt x="665" y="2575"/>
                    <a:pt x="309" y="3190"/>
                    <a:pt x="114" y="3886"/>
                  </a:cubicBezTo>
                  <a:cubicBezTo>
                    <a:pt x="82" y="4048"/>
                    <a:pt x="50" y="4210"/>
                    <a:pt x="33" y="4372"/>
                  </a:cubicBezTo>
                  <a:cubicBezTo>
                    <a:pt x="1" y="4906"/>
                    <a:pt x="114" y="5424"/>
                    <a:pt x="357" y="5894"/>
                  </a:cubicBezTo>
                  <a:cubicBezTo>
                    <a:pt x="454" y="6088"/>
                    <a:pt x="584" y="6266"/>
                    <a:pt x="713" y="6444"/>
                  </a:cubicBezTo>
                  <a:cubicBezTo>
                    <a:pt x="843" y="6590"/>
                    <a:pt x="988" y="6703"/>
                    <a:pt x="1150" y="6800"/>
                  </a:cubicBezTo>
                  <a:cubicBezTo>
                    <a:pt x="1328" y="6897"/>
                    <a:pt x="1523" y="6946"/>
                    <a:pt x="1717" y="6946"/>
                  </a:cubicBezTo>
                  <a:cubicBezTo>
                    <a:pt x="1830" y="6946"/>
                    <a:pt x="1960" y="6930"/>
                    <a:pt x="2057" y="6897"/>
                  </a:cubicBezTo>
                  <a:cubicBezTo>
                    <a:pt x="2397" y="6800"/>
                    <a:pt x="2705" y="6655"/>
                    <a:pt x="2996" y="6460"/>
                  </a:cubicBezTo>
                  <a:lnTo>
                    <a:pt x="3077" y="6412"/>
                  </a:lnTo>
                  <a:cubicBezTo>
                    <a:pt x="3336" y="6234"/>
                    <a:pt x="3611" y="6104"/>
                    <a:pt x="3902" y="5975"/>
                  </a:cubicBezTo>
                  <a:cubicBezTo>
                    <a:pt x="4016" y="5942"/>
                    <a:pt x="4113" y="5926"/>
                    <a:pt x="4242" y="5910"/>
                  </a:cubicBezTo>
                  <a:lnTo>
                    <a:pt x="4307" y="5910"/>
                  </a:lnTo>
                  <a:cubicBezTo>
                    <a:pt x="4331" y="5902"/>
                    <a:pt x="4356" y="5898"/>
                    <a:pt x="4382" y="5898"/>
                  </a:cubicBezTo>
                  <a:cubicBezTo>
                    <a:pt x="4408" y="5898"/>
                    <a:pt x="4437" y="5902"/>
                    <a:pt x="4469" y="5910"/>
                  </a:cubicBezTo>
                  <a:lnTo>
                    <a:pt x="4501" y="6007"/>
                  </a:lnTo>
                  <a:lnTo>
                    <a:pt x="4550" y="6104"/>
                  </a:lnTo>
                  <a:cubicBezTo>
                    <a:pt x="4680" y="6509"/>
                    <a:pt x="4858" y="6914"/>
                    <a:pt x="5084" y="7270"/>
                  </a:cubicBezTo>
                  <a:cubicBezTo>
                    <a:pt x="5198" y="7464"/>
                    <a:pt x="5327" y="7642"/>
                    <a:pt x="5473" y="7820"/>
                  </a:cubicBezTo>
                  <a:cubicBezTo>
                    <a:pt x="5619" y="7998"/>
                    <a:pt x="5780" y="8160"/>
                    <a:pt x="5958" y="8290"/>
                  </a:cubicBezTo>
                  <a:cubicBezTo>
                    <a:pt x="6266" y="8565"/>
                    <a:pt x="6655" y="8727"/>
                    <a:pt x="7059" y="8759"/>
                  </a:cubicBezTo>
                  <a:lnTo>
                    <a:pt x="7173" y="8759"/>
                  </a:lnTo>
                  <a:cubicBezTo>
                    <a:pt x="7335" y="8759"/>
                    <a:pt x="7496" y="8743"/>
                    <a:pt x="7642" y="8694"/>
                  </a:cubicBezTo>
                  <a:cubicBezTo>
                    <a:pt x="7885" y="8613"/>
                    <a:pt x="8112" y="8500"/>
                    <a:pt x="8306" y="8338"/>
                  </a:cubicBezTo>
                  <a:cubicBezTo>
                    <a:pt x="8500" y="8193"/>
                    <a:pt x="8662" y="8031"/>
                    <a:pt x="8824" y="7853"/>
                  </a:cubicBezTo>
                  <a:cubicBezTo>
                    <a:pt x="8937" y="7707"/>
                    <a:pt x="9034" y="7561"/>
                    <a:pt x="9132" y="7399"/>
                  </a:cubicBezTo>
                  <a:cubicBezTo>
                    <a:pt x="9310" y="7076"/>
                    <a:pt x="9439" y="6719"/>
                    <a:pt x="9520" y="6363"/>
                  </a:cubicBezTo>
                  <a:cubicBezTo>
                    <a:pt x="9682" y="5586"/>
                    <a:pt x="9666" y="4777"/>
                    <a:pt x="9488" y="4016"/>
                  </a:cubicBezTo>
                  <a:cubicBezTo>
                    <a:pt x="9391" y="3611"/>
                    <a:pt x="9277" y="3223"/>
                    <a:pt x="9115" y="2850"/>
                  </a:cubicBezTo>
                  <a:cubicBezTo>
                    <a:pt x="8970" y="2494"/>
                    <a:pt x="8775" y="2154"/>
                    <a:pt x="8565" y="1830"/>
                  </a:cubicBezTo>
                  <a:cubicBezTo>
                    <a:pt x="8176" y="1199"/>
                    <a:pt x="7642" y="681"/>
                    <a:pt x="6995" y="341"/>
                  </a:cubicBezTo>
                  <a:cubicBezTo>
                    <a:pt x="6849" y="260"/>
                    <a:pt x="6703" y="195"/>
                    <a:pt x="6541" y="147"/>
                  </a:cubicBezTo>
                  <a:cubicBezTo>
                    <a:pt x="6379" y="98"/>
                    <a:pt x="6201" y="49"/>
                    <a:pt x="6039" y="33"/>
                  </a:cubicBezTo>
                  <a:cubicBezTo>
                    <a:pt x="5878" y="17"/>
                    <a:pt x="5716" y="1"/>
                    <a:pt x="5554" y="1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294;p70"/>
            <p:cNvSpPr/>
            <p:nvPr/>
          </p:nvSpPr>
          <p:spPr>
            <a:xfrm>
              <a:off x="5567275" y="3615850"/>
              <a:ext cx="267150" cy="143800"/>
            </a:xfrm>
            <a:custGeom>
              <a:avLst/>
              <a:gdLst/>
              <a:ahLst/>
              <a:cxnLst/>
              <a:rect l="l" t="t" r="r" b="b"/>
              <a:pathLst>
                <a:path w="10686" h="5752" extrusionOk="0">
                  <a:moveTo>
                    <a:pt x="8856" y="0"/>
                  </a:moveTo>
                  <a:cubicBezTo>
                    <a:pt x="8698" y="0"/>
                    <a:pt x="8541" y="12"/>
                    <a:pt x="8387" y="37"/>
                  </a:cubicBezTo>
                  <a:lnTo>
                    <a:pt x="8387" y="53"/>
                  </a:lnTo>
                  <a:cubicBezTo>
                    <a:pt x="8160" y="85"/>
                    <a:pt x="7917" y="117"/>
                    <a:pt x="7707" y="182"/>
                  </a:cubicBezTo>
                  <a:cubicBezTo>
                    <a:pt x="7464" y="231"/>
                    <a:pt x="7221" y="312"/>
                    <a:pt x="6946" y="409"/>
                  </a:cubicBezTo>
                  <a:cubicBezTo>
                    <a:pt x="6379" y="603"/>
                    <a:pt x="5829" y="846"/>
                    <a:pt x="5311" y="1137"/>
                  </a:cubicBezTo>
                  <a:cubicBezTo>
                    <a:pt x="5133" y="1251"/>
                    <a:pt x="4955" y="1380"/>
                    <a:pt x="4777" y="1510"/>
                  </a:cubicBezTo>
                  <a:cubicBezTo>
                    <a:pt x="3044" y="2756"/>
                    <a:pt x="1539" y="4262"/>
                    <a:pt x="1" y="5735"/>
                  </a:cubicBezTo>
                  <a:lnTo>
                    <a:pt x="1" y="5751"/>
                  </a:lnTo>
                  <a:cubicBezTo>
                    <a:pt x="632" y="5557"/>
                    <a:pt x="1280" y="5411"/>
                    <a:pt x="1927" y="5314"/>
                  </a:cubicBezTo>
                  <a:cubicBezTo>
                    <a:pt x="2235" y="5233"/>
                    <a:pt x="2543" y="5152"/>
                    <a:pt x="2850" y="5087"/>
                  </a:cubicBezTo>
                  <a:cubicBezTo>
                    <a:pt x="3206" y="4990"/>
                    <a:pt x="3546" y="4893"/>
                    <a:pt x="3902" y="4796"/>
                  </a:cubicBezTo>
                  <a:cubicBezTo>
                    <a:pt x="4259" y="4715"/>
                    <a:pt x="4550" y="4650"/>
                    <a:pt x="4874" y="4569"/>
                  </a:cubicBezTo>
                  <a:cubicBezTo>
                    <a:pt x="5198" y="4488"/>
                    <a:pt x="5457" y="4424"/>
                    <a:pt x="5748" y="4343"/>
                  </a:cubicBezTo>
                  <a:cubicBezTo>
                    <a:pt x="6217" y="4213"/>
                    <a:pt x="6703" y="4084"/>
                    <a:pt x="7156" y="3922"/>
                  </a:cubicBezTo>
                  <a:cubicBezTo>
                    <a:pt x="7318" y="3857"/>
                    <a:pt x="7480" y="3792"/>
                    <a:pt x="7642" y="3728"/>
                  </a:cubicBezTo>
                  <a:cubicBezTo>
                    <a:pt x="8047" y="3517"/>
                    <a:pt x="8435" y="3323"/>
                    <a:pt x="8791" y="3112"/>
                  </a:cubicBezTo>
                  <a:cubicBezTo>
                    <a:pt x="8986" y="2999"/>
                    <a:pt x="9164" y="2870"/>
                    <a:pt x="9358" y="2756"/>
                  </a:cubicBezTo>
                  <a:cubicBezTo>
                    <a:pt x="9569" y="2594"/>
                    <a:pt x="9779" y="2432"/>
                    <a:pt x="9989" y="2254"/>
                  </a:cubicBezTo>
                  <a:cubicBezTo>
                    <a:pt x="10151" y="2109"/>
                    <a:pt x="10297" y="1947"/>
                    <a:pt x="10427" y="1769"/>
                  </a:cubicBezTo>
                  <a:cubicBezTo>
                    <a:pt x="10540" y="1623"/>
                    <a:pt x="10605" y="1461"/>
                    <a:pt x="10653" y="1283"/>
                  </a:cubicBezTo>
                  <a:cubicBezTo>
                    <a:pt x="10686" y="1154"/>
                    <a:pt x="10686" y="1008"/>
                    <a:pt x="10653" y="878"/>
                  </a:cubicBezTo>
                  <a:cubicBezTo>
                    <a:pt x="10605" y="733"/>
                    <a:pt x="10540" y="619"/>
                    <a:pt x="10443" y="522"/>
                  </a:cubicBezTo>
                  <a:cubicBezTo>
                    <a:pt x="10346" y="409"/>
                    <a:pt x="10232" y="328"/>
                    <a:pt x="10103" y="263"/>
                  </a:cubicBezTo>
                  <a:cubicBezTo>
                    <a:pt x="9941" y="182"/>
                    <a:pt x="9779" y="117"/>
                    <a:pt x="9601" y="85"/>
                  </a:cubicBezTo>
                  <a:cubicBezTo>
                    <a:pt x="9504" y="53"/>
                    <a:pt x="9423" y="37"/>
                    <a:pt x="9326" y="37"/>
                  </a:cubicBezTo>
                  <a:cubicBezTo>
                    <a:pt x="9172" y="12"/>
                    <a:pt x="9014" y="0"/>
                    <a:pt x="885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295;p70"/>
            <p:cNvSpPr/>
            <p:nvPr/>
          </p:nvSpPr>
          <p:spPr>
            <a:xfrm>
              <a:off x="5592375" y="3363800"/>
              <a:ext cx="249325" cy="279275"/>
            </a:xfrm>
            <a:custGeom>
              <a:avLst/>
              <a:gdLst/>
              <a:ahLst/>
              <a:cxnLst/>
              <a:rect l="l" t="t" r="r" b="b"/>
              <a:pathLst>
                <a:path w="9973" h="11171" extrusionOk="0">
                  <a:moveTo>
                    <a:pt x="8516" y="0"/>
                  </a:moveTo>
                  <a:lnTo>
                    <a:pt x="8532" y="17"/>
                  </a:lnTo>
                  <a:cubicBezTo>
                    <a:pt x="8257" y="33"/>
                    <a:pt x="7982" y="98"/>
                    <a:pt x="7739" y="211"/>
                  </a:cubicBezTo>
                  <a:cubicBezTo>
                    <a:pt x="7447" y="340"/>
                    <a:pt x="7172" y="486"/>
                    <a:pt x="6913" y="664"/>
                  </a:cubicBezTo>
                  <a:cubicBezTo>
                    <a:pt x="6330" y="1069"/>
                    <a:pt x="5796" y="1522"/>
                    <a:pt x="5311" y="2024"/>
                  </a:cubicBezTo>
                  <a:cubicBezTo>
                    <a:pt x="4420" y="2914"/>
                    <a:pt x="3627" y="3886"/>
                    <a:pt x="2931" y="4922"/>
                  </a:cubicBezTo>
                  <a:cubicBezTo>
                    <a:pt x="2299" y="5877"/>
                    <a:pt x="1733" y="6881"/>
                    <a:pt x="1231" y="7933"/>
                  </a:cubicBezTo>
                  <a:cubicBezTo>
                    <a:pt x="745" y="8953"/>
                    <a:pt x="341" y="10005"/>
                    <a:pt x="17" y="11090"/>
                  </a:cubicBezTo>
                  <a:lnTo>
                    <a:pt x="1" y="11171"/>
                  </a:lnTo>
                  <a:cubicBezTo>
                    <a:pt x="486" y="10718"/>
                    <a:pt x="1004" y="10280"/>
                    <a:pt x="1506" y="9859"/>
                  </a:cubicBezTo>
                  <a:cubicBezTo>
                    <a:pt x="2445" y="9050"/>
                    <a:pt x="3384" y="8273"/>
                    <a:pt x="4339" y="7496"/>
                  </a:cubicBezTo>
                  <a:cubicBezTo>
                    <a:pt x="5294" y="6719"/>
                    <a:pt x="6298" y="5893"/>
                    <a:pt x="7286" y="5100"/>
                  </a:cubicBezTo>
                  <a:cubicBezTo>
                    <a:pt x="7496" y="4938"/>
                    <a:pt x="7674" y="4792"/>
                    <a:pt x="7868" y="4614"/>
                  </a:cubicBezTo>
                  <a:lnTo>
                    <a:pt x="7949" y="4550"/>
                  </a:lnTo>
                  <a:lnTo>
                    <a:pt x="8451" y="4015"/>
                  </a:lnTo>
                  <a:cubicBezTo>
                    <a:pt x="8516" y="3967"/>
                    <a:pt x="8565" y="3902"/>
                    <a:pt x="8613" y="3853"/>
                  </a:cubicBezTo>
                  <a:cubicBezTo>
                    <a:pt x="8937" y="3465"/>
                    <a:pt x="9228" y="3060"/>
                    <a:pt x="9487" y="2623"/>
                  </a:cubicBezTo>
                  <a:cubicBezTo>
                    <a:pt x="9601" y="2429"/>
                    <a:pt x="9698" y="2218"/>
                    <a:pt x="9795" y="2008"/>
                  </a:cubicBezTo>
                  <a:cubicBezTo>
                    <a:pt x="9860" y="1846"/>
                    <a:pt x="9924" y="1652"/>
                    <a:pt x="9957" y="1474"/>
                  </a:cubicBezTo>
                  <a:cubicBezTo>
                    <a:pt x="9973" y="1312"/>
                    <a:pt x="9973" y="1134"/>
                    <a:pt x="9957" y="972"/>
                  </a:cubicBezTo>
                  <a:cubicBezTo>
                    <a:pt x="9924" y="810"/>
                    <a:pt x="9860" y="664"/>
                    <a:pt x="9763" y="535"/>
                  </a:cubicBezTo>
                  <a:cubicBezTo>
                    <a:pt x="9714" y="470"/>
                    <a:pt x="9649" y="405"/>
                    <a:pt x="9568" y="340"/>
                  </a:cubicBezTo>
                  <a:cubicBezTo>
                    <a:pt x="9471" y="259"/>
                    <a:pt x="9358" y="178"/>
                    <a:pt x="9244" y="130"/>
                  </a:cubicBezTo>
                  <a:cubicBezTo>
                    <a:pt x="9115" y="65"/>
                    <a:pt x="8969" y="33"/>
                    <a:pt x="8840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296;p70"/>
            <p:cNvSpPr/>
            <p:nvPr/>
          </p:nvSpPr>
          <p:spPr>
            <a:xfrm>
              <a:off x="5437775" y="3366225"/>
              <a:ext cx="197925" cy="346875"/>
            </a:xfrm>
            <a:custGeom>
              <a:avLst/>
              <a:gdLst/>
              <a:ahLst/>
              <a:cxnLst/>
              <a:rect l="l" t="t" r="r" b="b"/>
              <a:pathLst>
                <a:path w="7917" h="13875" extrusionOk="0">
                  <a:moveTo>
                    <a:pt x="6719" y="1"/>
                  </a:moveTo>
                  <a:cubicBezTo>
                    <a:pt x="6411" y="17"/>
                    <a:pt x="6120" y="65"/>
                    <a:pt x="5845" y="179"/>
                  </a:cubicBezTo>
                  <a:cubicBezTo>
                    <a:pt x="5213" y="389"/>
                    <a:pt x="4647" y="729"/>
                    <a:pt x="4145" y="1182"/>
                  </a:cubicBezTo>
                  <a:cubicBezTo>
                    <a:pt x="3643" y="1652"/>
                    <a:pt x="3222" y="2186"/>
                    <a:pt x="2882" y="2785"/>
                  </a:cubicBezTo>
                  <a:cubicBezTo>
                    <a:pt x="2753" y="2979"/>
                    <a:pt x="2623" y="3222"/>
                    <a:pt x="2510" y="3449"/>
                  </a:cubicBezTo>
                  <a:cubicBezTo>
                    <a:pt x="1911" y="4890"/>
                    <a:pt x="1441" y="6379"/>
                    <a:pt x="1085" y="7885"/>
                  </a:cubicBezTo>
                  <a:cubicBezTo>
                    <a:pt x="713" y="9487"/>
                    <a:pt x="438" y="11090"/>
                    <a:pt x="178" y="12709"/>
                  </a:cubicBezTo>
                  <a:cubicBezTo>
                    <a:pt x="114" y="13097"/>
                    <a:pt x="49" y="13486"/>
                    <a:pt x="0" y="13874"/>
                  </a:cubicBezTo>
                  <a:lnTo>
                    <a:pt x="98" y="13826"/>
                  </a:lnTo>
                  <a:lnTo>
                    <a:pt x="276" y="13648"/>
                  </a:lnTo>
                  <a:lnTo>
                    <a:pt x="405" y="13502"/>
                  </a:lnTo>
                  <a:cubicBezTo>
                    <a:pt x="502" y="13389"/>
                    <a:pt x="616" y="13275"/>
                    <a:pt x="713" y="13178"/>
                  </a:cubicBezTo>
                  <a:cubicBezTo>
                    <a:pt x="923" y="12936"/>
                    <a:pt x="1134" y="12693"/>
                    <a:pt x="1344" y="12450"/>
                  </a:cubicBezTo>
                  <a:cubicBezTo>
                    <a:pt x="1700" y="12045"/>
                    <a:pt x="2073" y="11592"/>
                    <a:pt x="2510" y="11041"/>
                  </a:cubicBezTo>
                  <a:cubicBezTo>
                    <a:pt x="3254" y="10086"/>
                    <a:pt x="4031" y="9066"/>
                    <a:pt x="4809" y="7998"/>
                  </a:cubicBezTo>
                  <a:cubicBezTo>
                    <a:pt x="5181" y="7496"/>
                    <a:pt x="5537" y="6962"/>
                    <a:pt x="5893" y="6444"/>
                  </a:cubicBezTo>
                  <a:lnTo>
                    <a:pt x="5974" y="6330"/>
                  </a:lnTo>
                  <a:cubicBezTo>
                    <a:pt x="6120" y="6120"/>
                    <a:pt x="6282" y="5893"/>
                    <a:pt x="6411" y="5667"/>
                  </a:cubicBezTo>
                  <a:cubicBezTo>
                    <a:pt x="6654" y="5246"/>
                    <a:pt x="6881" y="4809"/>
                    <a:pt x="7075" y="4372"/>
                  </a:cubicBezTo>
                  <a:cubicBezTo>
                    <a:pt x="7318" y="3837"/>
                    <a:pt x="7512" y="3287"/>
                    <a:pt x="7690" y="2736"/>
                  </a:cubicBezTo>
                  <a:cubicBezTo>
                    <a:pt x="7771" y="2477"/>
                    <a:pt x="7820" y="2218"/>
                    <a:pt x="7868" y="1943"/>
                  </a:cubicBezTo>
                  <a:cubicBezTo>
                    <a:pt x="7901" y="1700"/>
                    <a:pt x="7917" y="1458"/>
                    <a:pt x="7917" y="1215"/>
                  </a:cubicBezTo>
                  <a:cubicBezTo>
                    <a:pt x="7901" y="1004"/>
                    <a:pt x="7852" y="778"/>
                    <a:pt x="7755" y="583"/>
                  </a:cubicBezTo>
                  <a:cubicBezTo>
                    <a:pt x="7674" y="405"/>
                    <a:pt x="7528" y="260"/>
                    <a:pt x="7350" y="146"/>
                  </a:cubicBezTo>
                  <a:cubicBezTo>
                    <a:pt x="7237" y="81"/>
                    <a:pt x="7091" y="33"/>
                    <a:pt x="6945" y="17"/>
                  </a:cubicBezTo>
                  <a:cubicBezTo>
                    <a:pt x="6891" y="17"/>
                    <a:pt x="6838" y="10"/>
                    <a:pt x="6788" y="10"/>
                  </a:cubicBezTo>
                  <a:cubicBezTo>
                    <a:pt x="6764" y="10"/>
                    <a:pt x="6740" y="11"/>
                    <a:pt x="6719" y="17"/>
                  </a:cubicBezTo>
                  <a:lnTo>
                    <a:pt x="6719" y="1"/>
                  </a:ln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297;p70"/>
            <p:cNvSpPr/>
            <p:nvPr/>
          </p:nvSpPr>
          <p:spPr>
            <a:xfrm>
              <a:off x="4808025" y="4068000"/>
              <a:ext cx="187000" cy="185000"/>
            </a:xfrm>
            <a:custGeom>
              <a:avLst/>
              <a:gdLst/>
              <a:ahLst/>
              <a:cxnLst/>
              <a:rect l="l" t="t" r="r" b="b"/>
              <a:pathLst>
                <a:path w="7480" h="7400" extrusionOk="0">
                  <a:moveTo>
                    <a:pt x="4039" y="1"/>
                  </a:moveTo>
                  <a:cubicBezTo>
                    <a:pt x="4026" y="1"/>
                    <a:pt x="4013" y="1"/>
                    <a:pt x="3999" y="1"/>
                  </a:cubicBezTo>
                  <a:cubicBezTo>
                    <a:pt x="2137" y="1"/>
                    <a:pt x="551" y="1377"/>
                    <a:pt x="276" y="3223"/>
                  </a:cubicBezTo>
                  <a:cubicBezTo>
                    <a:pt x="0" y="5068"/>
                    <a:pt x="1101" y="6833"/>
                    <a:pt x="2898" y="7400"/>
                  </a:cubicBezTo>
                  <a:cubicBezTo>
                    <a:pt x="3060" y="7205"/>
                    <a:pt x="3222" y="6995"/>
                    <a:pt x="3400" y="6801"/>
                  </a:cubicBezTo>
                  <a:cubicBezTo>
                    <a:pt x="4048" y="6040"/>
                    <a:pt x="4711" y="5311"/>
                    <a:pt x="5391" y="4583"/>
                  </a:cubicBezTo>
                  <a:cubicBezTo>
                    <a:pt x="5974" y="3951"/>
                    <a:pt x="6557" y="3320"/>
                    <a:pt x="7107" y="2672"/>
                  </a:cubicBezTo>
                  <a:lnTo>
                    <a:pt x="7480" y="2235"/>
                  </a:lnTo>
                  <a:cubicBezTo>
                    <a:pt x="6870" y="888"/>
                    <a:pt x="5529" y="1"/>
                    <a:pt x="4039" y="1"/>
                  </a:cubicBezTo>
                  <a:close/>
                </a:path>
              </a:pathLst>
            </a:custGeom>
            <a:solidFill>
              <a:srgbClr val="FFA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298;p70"/>
            <p:cNvSpPr/>
            <p:nvPr/>
          </p:nvSpPr>
          <p:spPr>
            <a:xfrm>
              <a:off x="4880075" y="4124275"/>
              <a:ext cx="142475" cy="133175"/>
            </a:xfrm>
            <a:custGeom>
              <a:avLst/>
              <a:gdLst/>
              <a:ahLst/>
              <a:cxnLst/>
              <a:rect l="l" t="t" r="r" b="b"/>
              <a:pathLst>
                <a:path w="5699" h="5327" extrusionOk="0">
                  <a:moveTo>
                    <a:pt x="4582" y="0"/>
                  </a:moveTo>
                  <a:lnTo>
                    <a:pt x="4225" y="421"/>
                  </a:lnTo>
                  <a:cubicBezTo>
                    <a:pt x="3659" y="1069"/>
                    <a:pt x="3092" y="1700"/>
                    <a:pt x="2509" y="2332"/>
                  </a:cubicBezTo>
                  <a:cubicBezTo>
                    <a:pt x="1829" y="3060"/>
                    <a:pt x="1149" y="3789"/>
                    <a:pt x="502" y="4550"/>
                  </a:cubicBezTo>
                  <a:cubicBezTo>
                    <a:pt x="340" y="4760"/>
                    <a:pt x="162" y="4954"/>
                    <a:pt x="0" y="5149"/>
                  </a:cubicBezTo>
                  <a:cubicBezTo>
                    <a:pt x="356" y="5262"/>
                    <a:pt x="745" y="5327"/>
                    <a:pt x="1117" y="5327"/>
                  </a:cubicBezTo>
                  <a:cubicBezTo>
                    <a:pt x="3869" y="5327"/>
                    <a:pt x="5699" y="2494"/>
                    <a:pt x="4582" y="0"/>
                  </a:cubicBezTo>
                  <a:close/>
                </a:path>
              </a:pathLst>
            </a:custGeom>
            <a:solidFill>
              <a:srgbClr val="FFA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299;p70"/>
            <p:cNvSpPr/>
            <p:nvPr/>
          </p:nvSpPr>
          <p:spPr>
            <a:xfrm>
              <a:off x="4296450" y="3915850"/>
              <a:ext cx="211300" cy="189750"/>
            </a:xfrm>
            <a:custGeom>
              <a:avLst/>
              <a:gdLst/>
              <a:ahLst/>
              <a:cxnLst/>
              <a:rect l="l" t="t" r="r" b="b"/>
              <a:pathLst>
                <a:path w="8452" h="7590" extrusionOk="0">
                  <a:moveTo>
                    <a:pt x="1895" y="502"/>
                  </a:moveTo>
                  <a:cubicBezTo>
                    <a:pt x="1892" y="507"/>
                    <a:pt x="1890" y="511"/>
                    <a:pt x="1887" y="516"/>
                  </a:cubicBezTo>
                  <a:lnTo>
                    <a:pt x="1887" y="516"/>
                  </a:lnTo>
                  <a:cubicBezTo>
                    <a:pt x="1895" y="511"/>
                    <a:pt x="1903" y="507"/>
                    <a:pt x="1911" y="502"/>
                  </a:cubicBezTo>
                  <a:close/>
                  <a:moveTo>
                    <a:pt x="1887" y="516"/>
                  </a:moveTo>
                  <a:cubicBezTo>
                    <a:pt x="719" y="1199"/>
                    <a:pt x="1" y="2438"/>
                    <a:pt x="1" y="3788"/>
                  </a:cubicBezTo>
                  <a:cubicBezTo>
                    <a:pt x="1" y="3983"/>
                    <a:pt x="17" y="4161"/>
                    <a:pt x="49" y="4355"/>
                  </a:cubicBezTo>
                  <a:cubicBezTo>
                    <a:pt x="324" y="3691"/>
                    <a:pt x="583" y="3076"/>
                    <a:pt x="859" y="2509"/>
                  </a:cubicBezTo>
                  <a:cubicBezTo>
                    <a:pt x="1116" y="1930"/>
                    <a:pt x="1469" y="1271"/>
                    <a:pt x="1887" y="516"/>
                  </a:cubicBezTo>
                  <a:close/>
                  <a:moveTo>
                    <a:pt x="3789" y="0"/>
                  </a:moveTo>
                  <a:cubicBezTo>
                    <a:pt x="3562" y="0"/>
                    <a:pt x="3336" y="16"/>
                    <a:pt x="3125" y="65"/>
                  </a:cubicBezTo>
                  <a:cubicBezTo>
                    <a:pt x="2737" y="777"/>
                    <a:pt x="2397" y="1522"/>
                    <a:pt x="2073" y="2267"/>
                  </a:cubicBezTo>
                  <a:cubicBezTo>
                    <a:pt x="1555" y="3497"/>
                    <a:pt x="1118" y="4760"/>
                    <a:pt x="729" y="6039"/>
                  </a:cubicBezTo>
                  <a:cubicBezTo>
                    <a:pt x="1493" y="7084"/>
                    <a:pt x="2640" y="7589"/>
                    <a:pt x="3782" y="7589"/>
                  </a:cubicBezTo>
                  <a:cubicBezTo>
                    <a:pt x="5134" y="7589"/>
                    <a:pt x="6479" y="6881"/>
                    <a:pt x="7172" y="5521"/>
                  </a:cubicBezTo>
                  <a:cubicBezTo>
                    <a:pt x="8451" y="2995"/>
                    <a:pt x="6622" y="16"/>
                    <a:pt x="3805" y="16"/>
                  </a:cubicBezTo>
                  <a:lnTo>
                    <a:pt x="3789" y="0"/>
                  </a:lnTo>
                  <a:close/>
                </a:path>
              </a:pathLst>
            </a:custGeom>
            <a:solidFill>
              <a:srgbClr val="FFA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300;p70"/>
            <p:cNvSpPr/>
            <p:nvPr/>
          </p:nvSpPr>
          <p:spPr>
            <a:xfrm>
              <a:off x="4297675" y="3917450"/>
              <a:ext cx="77325" cy="149375"/>
            </a:xfrm>
            <a:custGeom>
              <a:avLst/>
              <a:gdLst/>
              <a:ahLst/>
              <a:cxnLst/>
              <a:rect l="l" t="t" r="r" b="b"/>
              <a:pathLst>
                <a:path w="3093" h="5975" extrusionOk="0">
                  <a:moveTo>
                    <a:pt x="3076" y="1"/>
                  </a:moveTo>
                  <a:cubicBezTo>
                    <a:pt x="2655" y="66"/>
                    <a:pt x="2234" y="228"/>
                    <a:pt x="1862" y="438"/>
                  </a:cubicBezTo>
                  <a:cubicBezTo>
                    <a:pt x="1441" y="1199"/>
                    <a:pt x="1101" y="1830"/>
                    <a:pt x="810" y="2445"/>
                  </a:cubicBezTo>
                  <a:cubicBezTo>
                    <a:pt x="518" y="3044"/>
                    <a:pt x="275" y="3627"/>
                    <a:pt x="0" y="4291"/>
                  </a:cubicBezTo>
                  <a:cubicBezTo>
                    <a:pt x="97" y="4890"/>
                    <a:pt x="340" y="5473"/>
                    <a:pt x="696" y="5975"/>
                  </a:cubicBezTo>
                  <a:cubicBezTo>
                    <a:pt x="1085" y="4696"/>
                    <a:pt x="1522" y="3433"/>
                    <a:pt x="2040" y="2203"/>
                  </a:cubicBezTo>
                  <a:cubicBezTo>
                    <a:pt x="2364" y="1458"/>
                    <a:pt x="2704" y="713"/>
                    <a:pt x="3092" y="1"/>
                  </a:cubicBezTo>
                  <a:close/>
                </a:path>
              </a:pathLst>
            </a:custGeom>
            <a:solidFill>
              <a:srgbClr val="FFA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301;p70"/>
            <p:cNvSpPr/>
            <p:nvPr/>
          </p:nvSpPr>
          <p:spPr>
            <a:xfrm>
              <a:off x="3947575" y="3636975"/>
              <a:ext cx="217375" cy="523350"/>
            </a:xfrm>
            <a:custGeom>
              <a:avLst/>
              <a:gdLst/>
              <a:ahLst/>
              <a:cxnLst/>
              <a:rect l="l" t="t" r="r" b="b"/>
              <a:pathLst>
                <a:path w="8695" h="20934" extrusionOk="0">
                  <a:moveTo>
                    <a:pt x="7237" y="1"/>
                  </a:moveTo>
                  <a:cubicBezTo>
                    <a:pt x="4032" y="6201"/>
                    <a:pt x="1603" y="12774"/>
                    <a:pt x="1" y="19573"/>
                  </a:cubicBezTo>
                  <a:lnTo>
                    <a:pt x="7091" y="20933"/>
                  </a:lnTo>
                  <a:cubicBezTo>
                    <a:pt x="7237" y="20156"/>
                    <a:pt x="7318" y="19768"/>
                    <a:pt x="7496" y="18991"/>
                  </a:cubicBezTo>
                  <a:lnTo>
                    <a:pt x="2105" y="17744"/>
                  </a:lnTo>
                  <a:cubicBezTo>
                    <a:pt x="3465" y="11819"/>
                    <a:pt x="5683" y="6120"/>
                    <a:pt x="8694" y="827"/>
                  </a:cubicBezTo>
                  <a:lnTo>
                    <a:pt x="7237" y="1"/>
                  </a:ln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302;p70"/>
            <p:cNvSpPr/>
            <p:nvPr/>
          </p:nvSpPr>
          <p:spPr>
            <a:xfrm>
              <a:off x="3877575" y="4159475"/>
              <a:ext cx="267950" cy="513225"/>
            </a:xfrm>
            <a:custGeom>
              <a:avLst/>
              <a:gdLst/>
              <a:ahLst/>
              <a:cxnLst/>
              <a:rect l="l" t="t" r="r" b="b"/>
              <a:pathLst>
                <a:path w="10718" h="20529" extrusionOk="0">
                  <a:moveTo>
                    <a:pt x="5278" y="2397"/>
                  </a:moveTo>
                  <a:cubicBezTo>
                    <a:pt x="5294" y="3611"/>
                    <a:pt x="5391" y="4809"/>
                    <a:pt x="5553" y="6023"/>
                  </a:cubicBezTo>
                  <a:cubicBezTo>
                    <a:pt x="5796" y="7885"/>
                    <a:pt x="6152" y="9747"/>
                    <a:pt x="6621" y="11592"/>
                  </a:cubicBezTo>
                  <a:lnTo>
                    <a:pt x="2720" y="11641"/>
                  </a:lnTo>
                  <a:cubicBezTo>
                    <a:pt x="3092" y="9698"/>
                    <a:pt x="3594" y="7772"/>
                    <a:pt x="4193" y="5878"/>
                  </a:cubicBezTo>
                  <a:cubicBezTo>
                    <a:pt x="4549" y="4696"/>
                    <a:pt x="4889" y="3530"/>
                    <a:pt x="5245" y="2397"/>
                  </a:cubicBezTo>
                  <a:close/>
                  <a:moveTo>
                    <a:pt x="4662" y="1"/>
                  </a:moveTo>
                  <a:cubicBezTo>
                    <a:pt x="2250" y="6622"/>
                    <a:pt x="680" y="13519"/>
                    <a:pt x="0" y="20529"/>
                  </a:cubicBezTo>
                  <a:lnTo>
                    <a:pt x="1700" y="20286"/>
                  </a:lnTo>
                  <a:cubicBezTo>
                    <a:pt x="1813" y="18068"/>
                    <a:pt x="2056" y="15866"/>
                    <a:pt x="2428" y="13697"/>
                  </a:cubicBezTo>
                  <a:lnTo>
                    <a:pt x="7026" y="13503"/>
                  </a:lnTo>
                  <a:cubicBezTo>
                    <a:pt x="7544" y="15445"/>
                    <a:pt x="8175" y="17355"/>
                    <a:pt x="8953" y="19233"/>
                  </a:cubicBezTo>
                  <a:lnTo>
                    <a:pt x="10717" y="18974"/>
                  </a:lnTo>
                  <a:cubicBezTo>
                    <a:pt x="8321" y="13033"/>
                    <a:pt x="6945" y="6736"/>
                    <a:pt x="6654" y="357"/>
                  </a:cubicBezTo>
                  <a:lnTo>
                    <a:pt x="4662" y="1"/>
                  </a:ln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303;p70"/>
            <p:cNvSpPr/>
            <p:nvPr/>
          </p:nvSpPr>
          <p:spPr>
            <a:xfrm>
              <a:off x="3907100" y="4663225"/>
              <a:ext cx="368325" cy="493000"/>
            </a:xfrm>
            <a:custGeom>
              <a:avLst/>
              <a:gdLst/>
              <a:ahLst/>
              <a:cxnLst/>
              <a:rect l="l" t="t" r="r" b="b"/>
              <a:pathLst>
                <a:path w="14733" h="19720" extrusionOk="0">
                  <a:moveTo>
                    <a:pt x="6856" y="0"/>
                  </a:moveTo>
                  <a:cubicBezTo>
                    <a:pt x="6485" y="0"/>
                    <a:pt x="6114" y="34"/>
                    <a:pt x="5748" y="103"/>
                  </a:cubicBezTo>
                  <a:cubicBezTo>
                    <a:pt x="325" y="1026"/>
                    <a:pt x="1" y="7842"/>
                    <a:pt x="1474" y="12002"/>
                  </a:cubicBezTo>
                  <a:cubicBezTo>
                    <a:pt x="2575" y="15159"/>
                    <a:pt x="4372" y="17652"/>
                    <a:pt x="6136" y="18769"/>
                  </a:cubicBezTo>
                  <a:cubicBezTo>
                    <a:pt x="7181" y="19426"/>
                    <a:pt x="8173" y="19720"/>
                    <a:pt x="9129" y="19720"/>
                  </a:cubicBezTo>
                  <a:cubicBezTo>
                    <a:pt x="10009" y="19720"/>
                    <a:pt x="10859" y="19471"/>
                    <a:pt x="11689" y="19028"/>
                  </a:cubicBezTo>
                  <a:cubicBezTo>
                    <a:pt x="13227" y="18203"/>
                    <a:pt x="14231" y="16940"/>
                    <a:pt x="14733" y="16260"/>
                  </a:cubicBezTo>
                  <a:cubicBezTo>
                    <a:pt x="13357" y="13637"/>
                    <a:pt x="12223" y="10901"/>
                    <a:pt x="11365" y="8084"/>
                  </a:cubicBezTo>
                  <a:lnTo>
                    <a:pt x="7302" y="9396"/>
                  </a:lnTo>
                  <a:cubicBezTo>
                    <a:pt x="7561" y="10173"/>
                    <a:pt x="7691" y="10561"/>
                    <a:pt x="7966" y="11322"/>
                  </a:cubicBezTo>
                  <a:lnTo>
                    <a:pt x="10443" y="10448"/>
                  </a:lnTo>
                  <a:cubicBezTo>
                    <a:pt x="11074" y="12213"/>
                    <a:pt x="11786" y="13961"/>
                    <a:pt x="12628" y="15645"/>
                  </a:cubicBezTo>
                  <a:cubicBezTo>
                    <a:pt x="12402" y="16066"/>
                    <a:pt x="11819" y="16600"/>
                    <a:pt x="10831" y="17086"/>
                  </a:cubicBezTo>
                  <a:cubicBezTo>
                    <a:pt x="10287" y="17353"/>
                    <a:pt x="9717" y="17485"/>
                    <a:pt x="9141" y="17485"/>
                  </a:cubicBezTo>
                  <a:cubicBezTo>
                    <a:pt x="6852" y="17485"/>
                    <a:pt x="4454" y="15395"/>
                    <a:pt x="3109" y="11322"/>
                  </a:cubicBezTo>
                  <a:cubicBezTo>
                    <a:pt x="1425" y="6304"/>
                    <a:pt x="2980" y="2774"/>
                    <a:pt x="6072" y="2159"/>
                  </a:cubicBezTo>
                  <a:cubicBezTo>
                    <a:pt x="6432" y="2083"/>
                    <a:pt x="6799" y="2045"/>
                    <a:pt x="7165" y="2045"/>
                  </a:cubicBezTo>
                  <a:cubicBezTo>
                    <a:pt x="7802" y="2045"/>
                    <a:pt x="8438" y="2160"/>
                    <a:pt x="9034" y="2386"/>
                  </a:cubicBezTo>
                  <a:cubicBezTo>
                    <a:pt x="9034" y="1609"/>
                    <a:pt x="9050" y="1204"/>
                    <a:pt x="9083" y="427"/>
                  </a:cubicBezTo>
                  <a:cubicBezTo>
                    <a:pt x="8375" y="144"/>
                    <a:pt x="7617" y="0"/>
                    <a:pt x="685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1" grpId="1"/>
      <p:bldP spid="10942" grpId="0" build="p"/>
      <p:bldP spid="2" grpId="0" animBg="1"/>
      <p:bldP spid="9" grpId="0" animBg="1"/>
      <p:bldP spid="11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6" name="Google Shape;11036;p42"/>
          <p:cNvSpPr txBox="1">
            <a:spLocks noGrp="1"/>
          </p:cNvSpPr>
          <p:nvPr>
            <p:ph type="title"/>
          </p:nvPr>
        </p:nvSpPr>
        <p:spPr>
          <a:xfrm>
            <a:off x="2051720" y="195486"/>
            <a:ext cx="47565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A</a:t>
            </a:r>
            <a:r>
              <a:rPr lang="en" dirty="0" smtClean="0"/>
              <a:t>hora es tu turno…</a:t>
            </a:r>
            <a:endParaRPr dirty="0"/>
          </a:p>
        </p:txBody>
      </p:sp>
      <p:grpSp>
        <p:nvGrpSpPr>
          <p:cNvPr id="11038" name="Google Shape;11038;p42"/>
          <p:cNvGrpSpPr/>
          <p:nvPr/>
        </p:nvGrpSpPr>
        <p:grpSpPr>
          <a:xfrm>
            <a:off x="-1106458" y="1610912"/>
            <a:ext cx="3468740" cy="4575812"/>
            <a:chOff x="214875" y="1864275"/>
            <a:chExt cx="1778750" cy="2346450"/>
          </a:xfrm>
        </p:grpSpPr>
        <p:sp>
          <p:nvSpPr>
            <p:cNvPr id="11039" name="Google Shape;11039;p42"/>
            <p:cNvSpPr/>
            <p:nvPr/>
          </p:nvSpPr>
          <p:spPr>
            <a:xfrm>
              <a:off x="214875" y="1865425"/>
              <a:ext cx="1778750" cy="2345300"/>
            </a:xfrm>
            <a:custGeom>
              <a:avLst/>
              <a:gdLst/>
              <a:ahLst/>
              <a:cxnLst/>
              <a:rect l="l" t="t" r="r" b="b"/>
              <a:pathLst>
                <a:path w="71150" h="93812" extrusionOk="0">
                  <a:moveTo>
                    <a:pt x="7982" y="1"/>
                  </a:moveTo>
                  <a:cubicBezTo>
                    <a:pt x="6625" y="1"/>
                    <a:pt x="5255" y="393"/>
                    <a:pt x="4048" y="1212"/>
                  </a:cubicBezTo>
                  <a:cubicBezTo>
                    <a:pt x="855" y="3370"/>
                    <a:pt x="1" y="7710"/>
                    <a:pt x="2144" y="10925"/>
                  </a:cubicBezTo>
                  <a:cubicBezTo>
                    <a:pt x="4865" y="14942"/>
                    <a:pt x="8852" y="18180"/>
                    <a:pt x="13971" y="20541"/>
                  </a:cubicBezTo>
                  <a:cubicBezTo>
                    <a:pt x="17554" y="22190"/>
                    <a:pt x="21691" y="23442"/>
                    <a:pt x="26997" y="24483"/>
                  </a:cubicBezTo>
                  <a:cubicBezTo>
                    <a:pt x="28286" y="24731"/>
                    <a:pt x="29583" y="24963"/>
                    <a:pt x="30835" y="25188"/>
                  </a:cubicBezTo>
                  <a:cubicBezTo>
                    <a:pt x="36171" y="26140"/>
                    <a:pt x="41200" y="27039"/>
                    <a:pt x="45165" y="29348"/>
                  </a:cubicBezTo>
                  <a:cubicBezTo>
                    <a:pt x="46889" y="30352"/>
                    <a:pt x="47676" y="31559"/>
                    <a:pt x="47833" y="32353"/>
                  </a:cubicBezTo>
                  <a:cubicBezTo>
                    <a:pt x="47885" y="32593"/>
                    <a:pt x="48013" y="33230"/>
                    <a:pt x="47188" y="34339"/>
                  </a:cubicBezTo>
                  <a:cubicBezTo>
                    <a:pt x="46222" y="35643"/>
                    <a:pt x="44640" y="36910"/>
                    <a:pt x="42961" y="38259"/>
                  </a:cubicBezTo>
                  <a:cubicBezTo>
                    <a:pt x="42339" y="38754"/>
                    <a:pt x="41695" y="39271"/>
                    <a:pt x="41043" y="39818"/>
                  </a:cubicBezTo>
                  <a:cubicBezTo>
                    <a:pt x="38225" y="42179"/>
                    <a:pt x="34327" y="45964"/>
                    <a:pt x="33031" y="51472"/>
                  </a:cubicBezTo>
                  <a:cubicBezTo>
                    <a:pt x="32259" y="54778"/>
                    <a:pt x="32551" y="58315"/>
                    <a:pt x="33863" y="61718"/>
                  </a:cubicBezTo>
                  <a:cubicBezTo>
                    <a:pt x="34964" y="64566"/>
                    <a:pt x="36756" y="67242"/>
                    <a:pt x="39041" y="69460"/>
                  </a:cubicBezTo>
                  <a:cubicBezTo>
                    <a:pt x="41927" y="72248"/>
                    <a:pt x="45150" y="74010"/>
                    <a:pt x="47998" y="75561"/>
                  </a:cubicBezTo>
                  <a:cubicBezTo>
                    <a:pt x="50569" y="76963"/>
                    <a:pt x="52787" y="78169"/>
                    <a:pt x="54316" y="79848"/>
                  </a:cubicBezTo>
                  <a:cubicBezTo>
                    <a:pt x="55972" y="81669"/>
                    <a:pt x="57044" y="84293"/>
                    <a:pt x="56864" y="86084"/>
                  </a:cubicBezTo>
                  <a:cubicBezTo>
                    <a:pt x="56445" y="90217"/>
                    <a:pt x="59698" y="93811"/>
                    <a:pt x="63852" y="93811"/>
                  </a:cubicBezTo>
                  <a:cubicBezTo>
                    <a:pt x="63856" y="93811"/>
                    <a:pt x="63860" y="93811"/>
                    <a:pt x="63865" y="93811"/>
                  </a:cubicBezTo>
                  <a:cubicBezTo>
                    <a:pt x="67470" y="93804"/>
                    <a:pt x="70483" y="91075"/>
                    <a:pt x="70842" y="87485"/>
                  </a:cubicBezTo>
                  <a:cubicBezTo>
                    <a:pt x="71150" y="84435"/>
                    <a:pt x="70647" y="81137"/>
                    <a:pt x="69396" y="77952"/>
                  </a:cubicBezTo>
                  <a:cubicBezTo>
                    <a:pt x="68302" y="75171"/>
                    <a:pt x="66705" y="72601"/>
                    <a:pt x="64696" y="70382"/>
                  </a:cubicBezTo>
                  <a:cubicBezTo>
                    <a:pt x="61579" y="66964"/>
                    <a:pt x="57936" y="64978"/>
                    <a:pt x="54721" y="63224"/>
                  </a:cubicBezTo>
                  <a:cubicBezTo>
                    <a:pt x="52367" y="61935"/>
                    <a:pt x="50329" y="60834"/>
                    <a:pt x="48822" y="59365"/>
                  </a:cubicBezTo>
                  <a:cubicBezTo>
                    <a:pt x="47301" y="57896"/>
                    <a:pt x="46416" y="55924"/>
                    <a:pt x="46709" y="54680"/>
                  </a:cubicBezTo>
                  <a:cubicBezTo>
                    <a:pt x="46956" y="53623"/>
                    <a:pt x="48088" y="52244"/>
                    <a:pt x="50074" y="50581"/>
                  </a:cubicBezTo>
                  <a:cubicBezTo>
                    <a:pt x="50599" y="50138"/>
                    <a:pt x="51153" y="49696"/>
                    <a:pt x="51738" y="49231"/>
                  </a:cubicBezTo>
                  <a:cubicBezTo>
                    <a:pt x="53926" y="47470"/>
                    <a:pt x="56415" y="45484"/>
                    <a:pt x="58468" y="42726"/>
                  </a:cubicBezTo>
                  <a:cubicBezTo>
                    <a:pt x="61414" y="38754"/>
                    <a:pt x="62530" y="34069"/>
                    <a:pt x="61601" y="29527"/>
                  </a:cubicBezTo>
                  <a:cubicBezTo>
                    <a:pt x="60582" y="24573"/>
                    <a:pt x="57172" y="20084"/>
                    <a:pt x="52232" y="17206"/>
                  </a:cubicBezTo>
                  <a:cubicBezTo>
                    <a:pt x="46124" y="13638"/>
                    <a:pt x="39311" y="12424"/>
                    <a:pt x="33308" y="11352"/>
                  </a:cubicBezTo>
                  <a:cubicBezTo>
                    <a:pt x="32056" y="11128"/>
                    <a:pt x="30872" y="10918"/>
                    <a:pt x="29703" y="10685"/>
                  </a:cubicBezTo>
                  <a:cubicBezTo>
                    <a:pt x="23932" y="9561"/>
                    <a:pt x="16909" y="7665"/>
                    <a:pt x="13776" y="3041"/>
                  </a:cubicBezTo>
                  <a:cubicBezTo>
                    <a:pt x="12410" y="1064"/>
                    <a:pt x="10215" y="1"/>
                    <a:pt x="7982" y="1"/>
                  </a:cubicBezTo>
                  <a:close/>
                </a:path>
              </a:pathLst>
            </a:custGeom>
            <a:solidFill>
              <a:srgbClr val="FFFFFF">
                <a:alpha val="3017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0" name="Google Shape;11040;p42"/>
            <p:cNvSpPr/>
            <p:nvPr/>
          </p:nvSpPr>
          <p:spPr>
            <a:xfrm>
              <a:off x="343225" y="1864275"/>
              <a:ext cx="723100" cy="616425"/>
            </a:xfrm>
            <a:custGeom>
              <a:avLst/>
              <a:gdLst/>
              <a:ahLst/>
              <a:cxnLst/>
              <a:rect l="l" t="t" r="r" b="b"/>
              <a:pathLst>
                <a:path w="28924" h="24657" extrusionOk="0">
                  <a:moveTo>
                    <a:pt x="2837" y="0"/>
                  </a:moveTo>
                  <a:cubicBezTo>
                    <a:pt x="2744" y="0"/>
                    <a:pt x="2650" y="2"/>
                    <a:pt x="2556" y="6"/>
                  </a:cubicBezTo>
                  <a:cubicBezTo>
                    <a:pt x="2189" y="1265"/>
                    <a:pt x="2287" y="3057"/>
                    <a:pt x="2062" y="4188"/>
                  </a:cubicBezTo>
                  <a:cubicBezTo>
                    <a:pt x="1732" y="5912"/>
                    <a:pt x="1290" y="7613"/>
                    <a:pt x="900" y="9330"/>
                  </a:cubicBezTo>
                  <a:cubicBezTo>
                    <a:pt x="510" y="11046"/>
                    <a:pt x="166" y="12815"/>
                    <a:pt x="1" y="14576"/>
                  </a:cubicBezTo>
                  <a:cubicBezTo>
                    <a:pt x="2399" y="16967"/>
                    <a:pt x="5352" y="18983"/>
                    <a:pt x="8845" y="20587"/>
                  </a:cubicBezTo>
                  <a:cubicBezTo>
                    <a:pt x="12427" y="22236"/>
                    <a:pt x="16564" y="23488"/>
                    <a:pt x="21863" y="24522"/>
                  </a:cubicBezTo>
                  <a:lnTo>
                    <a:pt x="22560" y="24657"/>
                  </a:lnTo>
                  <a:cubicBezTo>
                    <a:pt x="23010" y="24140"/>
                    <a:pt x="23415" y="23585"/>
                    <a:pt x="23782" y="23000"/>
                  </a:cubicBezTo>
                  <a:cubicBezTo>
                    <a:pt x="25918" y="19710"/>
                    <a:pt x="27582" y="16128"/>
                    <a:pt x="28706" y="12365"/>
                  </a:cubicBezTo>
                  <a:cubicBezTo>
                    <a:pt x="28788" y="12095"/>
                    <a:pt x="28871" y="11811"/>
                    <a:pt x="28923" y="11533"/>
                  </a:cubicBezTo>
                  <a:lnTo>
                    <a:pt x="28174" y="11398"/>
                  </a:lnTo>
                  <a:cubicBezTo>
                    <a:pt x="26922" y="11174"/>
                    <a:pt x="25738" y="10964"/>
                    <a:pt x="24569" y="10731"/>
                  </a:cubicBezTo>
                  <a:cubicBezTo>
                    <a:pt x="18798" y="9607"/>
                    <a:pt x="11783" y="7711"/>
                    <a:pt x="8642" y="3087"/>
                  </a:cubicBezTo>
                  <a:cubicBezTo>
                    <a:pt x="7331" y="1156"/>
                    <a:pt x="5154" y="0"/>
                    <a:pt x="2837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1041;p42"/>
            <p:cNvSpPr/>
            <p:nvPr/>
          </p:nvSpPr>
          <p:spPr>
            <a:xfrm>
              <a:off x="1139000" y="2336025"/>
              <a:ext cx="639150" cy="798050"/>
            </a:xfrm>
            <a:custGeom>
              <a:avLst/>
              <a:gdLst/>
              <a:ahLst/>
              <a:cxnLst/>
              <a:rect l="l" t="t" r="r" b="b"/>
              <a:pathLst>
                <a:path w="25566" h="31922" extrusionOk="0">
                  <a:moveTo>
                    <a:pt x="17673" y="1"/>
                  </a:moveTo>
                  <a:cubicBezTo>
                    <a:pt x="17434" y="173"/>
                    <a:pt x="17216" y="383"/>
                    <a:pt x="17029" y="623"/>
                  </a:cubicBezTo>
                  <a:cubicBezTo>
                    <a:pt x="16249" y="1650"/>
                    <a:pt x="16152" y="3021"/>
                    <a:pt x="15845" y="4280"/>
                  </a:cubicBezTo>
                  <a:cubicBezTo>
                    <a:pt x="15297" y="6544"/>
                    <a:pt x="13888" y="8552"/>
                    <a:pt x="12045" y="9961"/>
                  </a:cubicBezTo>
                  <a:cubicBezTo>
                    <a:pt x="11258" y="10569"/>
                    <a:pt x="10388" y="11063"/>
                    <a:pt x="9466" y="11438"/>
                  </a:cubicBezTo>
                  <a:cubicBezTo>
                    <a:pt x="10321" y="12195"/>
                    <a:pt x="10756" y="12967"/>
                    <a:pt x="10868" y="13529"/>
                  </a:cubicBezTo>
                  <a:cubicBezTo>
                    <a:pt x="10920" y="13769"/>
                    <a:pt x="11048" y="14413"/>
                    <a:pt x="10223" y="15523"/>
                  </a:cubicBezTo>
                  <a:cubicBezTo>
                    <a:pt x="9257" y="16827"/>
                    <a:pt x="7675" y="18093"/>
                    <a:pt x="5996" y="19435"/>
                  </a:cubicBezTo>
                  <a:cubicBezTo>
                    <a:pt x="5374" y="19930"/>
                    <a:pt x="4730" y="20447"/>
                    <a:pt x="4078" y="20994"/>
                  </a:cubicBezTo>
                  <a:cubicBezTo>
                    <a:pt x="2826" y="22043"/>
                    <a:pt x="1357" y="23377"/>
                    <a:pt x="0" y="25019"/>
                  </a:cubicBezTo>
                  <a:cubicBezTo>
                    <a:pt x="3823" y="28129"/>
                    <a:pt x="8207" y="30467"/>
                    <a:pt x="12922" y="31921"/>
                  </a:cubicBezTo>
                  <a:cubicBezTo>
                    <a:pt x="12982" y="31861"/>
                    <a:pt x="13042" y="31809"/>
                    <a:pt x="13109" y="31757"/>
                  </a:cubicBezTo>
                  <a:cubicBezTo>
                    <a:pt x="13634" y="31314"/>
                    <a:pt x="14188" y="30872"/>
                    <a:pt x="14773" y="30407"/>
                  </a:cubicBezTo>
                  <a:cubicBezTo>
                    <a:pt x="16969" y="28646"/>
                    <a:pt x="19457" y="26660"/>
                    <a:pt x="21503" y="23902"/>
                  </a:cubicBezTo>
                  <a:cubicBezTo>
                    <a:pt x="24456" y="19930"/>
                    <a:pt x="25565" y="15245"/>
                    <a:pt x="24636" y="10703"/>
                  </a:cubicBezTo>
                  <a:cubicBezTo>
                    <a:pt x="23797" y="6604"/>
                    <a:pt x="21308" y="2811"/>
                    <a:pt x="17673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42"/>
            <p:cNvSpPr/>
            <p:nvPr/>
          </p:nvSpPr>
          <p:spPr>
            <a:xfrm>
              <a:off x="1210750" y="3402750"/>
              <a:ext cx="757775" cy="531775"/>
            </a:xfrm>
            <a:custGeom>
              <a:avLst/>
              <a:gdLst/>
              <a:ahLst/>
              <a:cxnLst/>
              <a:rect l="l" t="t" r="r" b="b"/>
              <a:pathLst>
                <a:path w="30311" h="21271" extrusionOk="0">
                  <a:moveTo>
                    <a:pt x="11835" y="0"/>
                  </a:moveTo>
                  <a:cubicBezTo>
                    <a:pt x="9175" y="862"/>
                    <a:pt x="6619" y="2024"/>
                    <a:pt x="4213" y="3463"/>
                  </a:cubicBezTo>
                  <a:cubicBezTo>
                    <a:pt x="3021" y="4182"/>
                    <a:pt x="1830" y="5007"/>
                    <a:pt x="1095" y="6191"/>
                  </a:cubicBezTo>
                  <a:cubicBezTo>
                    <a:pt x="608" y="6963"/>
                    <a:pt x="346" y="7855"/>
                    <a:pt x="1" y="8702"/>
                  </a:cubicBezTo>
                  <a:cubicBezTo>
                    <a:pt x="2677" y="11078"/>
                    <a:pt x="5577" y="12659"/>
                    <a:pt x="8163" y="14068"/>
                  </a:cubicBezTo>
                  <a:cubicBezTo>
                    <a:pt x="10734" y="15470"/>
                    <a:pt x="12952" y="16676"/>
                    <a:pt x="14481" y="18355"/>
                  </a:cubicBezTo>
                  <a:cubicBezTo>
                    <a:pt x="15261" y="19224"/>
                    <a:pt x="15890" y="20206"/>
                    <a:pt x="16355" y="21271"/>
                  </a:cubicBezTo>
                  <a:cubicBezTo>
                    <a:pt x="19736" y="19170"/>
                    <a:pt x="23735" y="18615"/>
                    <a:pt x="27797" y="18615"/>
                  </a:cubicBezTo>
                  <a:cubicBezTo>
                    <a:pt x="28634" y="18615"/>
                    <a:pt x="29473" y="18639"/>
                    <a:pt x="30310" y="18677"/>
                  </a:cubicBezTo>
                  <a:cubicBezTo>
                    <a:pt x="30100" y="17928"/>
                    <a:pt x="29853" y="17186"/>
                    <a:pt x="29568" y="16459"/>
                  </a:cubicBezTo>
                  <a:cubicBezTo>
                    <a:pt x="28467" y="13671"/>
                    <a:pt x="26878" y="11108"/>
                    <a:pt x="24861" y="8889"/>
                  </a:cubicBezTo>
                  <a:cubicBezTo>
                    <a:pt x="21744" y="5471"/>
                    <a:pt x="18101" y="3485"/>
                    <a:pt x="14893" y="1731"/>
                  </a:cubicBezTo>
                  <a:cubicBezTo>
                    <a:pt x="13799" y="1132"/>
                    <a:pt x="12772" y="570"/>
                    <a:pt x="11835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t="7331" r="55546" b="52071"/>
          <a:stretch/>
        </p:blipFill>
        <p:spPr bwMode="auto">
          <a:xfrm>
            <a:off x="3558095" y="1345708"/>
            <a:ext cx="1977656" cy="146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3347865" y="3075806"/>
            <a:ext cx="1008112" cy="101134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LU</a:t>
            </a:r>
            <a:endParaRPr lang="es-CL" dirty="0"/>
          </a:p>
        </p:txBody>
      </p:sp>
      <p:sp>
        <p:nvSpPr>
          <p:cNvPr id="11" name="10 Elipse"/>
          <p:cNvSpPr/>
          <p:nvPr/>
        </p:nvSpPr>
        <p:spPr>
          <a:xfrm>
            <a:off x="4737871" y="3309010"/>
            <a:ext cx="698226" cy="766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NA</a:t>
            </a:r>
            <a:endParaRPr lang="es-CL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01" y="4345428"/>
            <a:ext cx="416879" cy="7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139952" y="4299942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¿Cuál es la sílaba inicial?..............................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6" grpId="0"/>
      <p:bldP spid="2" grpId="0" animBg="1"/>
      <p:bldP spid="11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amela\Downloads\Screenshot_20200607_004110_com.facebook.katana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37" b="40144"/>
          <a:stretch/>
        </p:blipFill>
        <p:spPr bwMode="auto">
          <a:xfrm>
            <a:off x="899592" y="1275606"/>
            <a:ext cx="7586357" cy="3694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Google Shape;11036;p42"/>
          <p:cNvSpPr txBox="1">
            <a:spLocks/>
          </p:cNvSpPr>
          <p:nvPr/>
        </p:nvSpPr>
        <p:spPr>
          <a:xfrm>
            <a:off x="323528" y="195486"/>
            <a:ext cx="8352927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2400" dirty="0" smtClean="0"/>
              <a:t>Ahora a practicar … no olvide marcar y alargar la sílaba inicial de las palabras. Ejemplo: </a:t>
            </a:r>
            <a:r>
              <a:rPr lang="es-CL" sz="2400" dirty="0" err="1" smtClean="0"/>
              <a:t>seeeerpiente</a:t>
            </a:r>
            <a:r>
              <a:rPr lang="es-CL" sz="2400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6924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Pamela\Downloads\Screenshot_20200607_004119_com.facebook.katana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99" b="40025"/>
          <a:stretch/>
        </p:blipFill>
        <p:spPr bwMode="auto">
          <a:xfrm>
            <a:off x="683568" y="483518"/>
            <a:ext cx="7920880" cy="424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74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Pamela\Downloads\Screenshot_20200607_004128_com.facebook.katana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8" b="39760"/>
          <a:stretch/>
        </p:blipFill>
        <p:spPr bwMode="auto">
          <a:xfrm>
            <a:off x="539552" y="411510"/>
            <a:ext cx="8064896" cy="42003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61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Pamela\Downloads\Screenshot_20200607_004140_com.facebook.katana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3" b="40002"/>
          <a:stretch/>
        </p:blipFill>
        <p:spPr bwMode="auto">
          <a:xfrm>
            <a:off x="539552" y="411510"/>
            <a:ext cx="8064896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06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9" name="Google Shape;10949;p40"/>
          <p:cNvSpPr/>
          <p:nvPr/>
        </p:nvSpPr>
        <p:spPr>
          <a:xfrm>
            <a:off x="5859175" y="1853100"/>
            <a:ext cx="1748100" cy="1438800"/>
          </a:xfrm>
          <a:prstGeom prst="roundRect">
            <a:avLst>
              <a:gd name="adj" fmla="val 2773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0" name="Google Shape;10950;p40"/>
          <p:cNvSpPr txBox="1">
            <a:spLocks noGrp="1"/>
          </p:cNvSpPr>
          <p:nvPr>
            <p:ph type="subTitle" idx="1"/>
          </p:nvPr>
        </p:nvSpPr>
        <p:spPr>
          <a:xfrm flipH="1">
            <a:off x="1547664" y="2915955"/>
            <a:ext cx="2589900" cy="12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Sigamos…</a:t>
            </a:r>
            <a:endParaRPr dirty="0"/>
          </a:p>
        </p:txBody>
      </p:sp>
      <p:grpSp>
        <p:nvGrpSpPr>
          <p:cNvPr id="10951" name="Google Shape;10951;p40"/>
          <p:cNvGrpSpPr/>
          <p:nvPr/>
        </p:nvGrpSpPr>
        <p:grpSpPr>
          <a:xfrm rot="-246582">
            <a:off x="5995459" y="2906787"/>
            <a:ext cx="3966850" cy="1621375"/>
            <a:chOff x="2563400" y="1502025"/>
            <a:chExt cx="1772375" cy="724425"/>
          </a:xfrm>
        </p:grpSpPr>
        <p:sp>
          <p:nvSpPr>
            <p:cNvPr id="10952" name="Google Shape;10952;p40"/>
            <p:cNvSpPr/>
            <p:nvPr/>
          </p:nvSpPr>
          <p:spPr>
            <a:xfrm>
              <a:off x="2563400" y="1502025"/>
              <a:ext cx="1772375" cy="724425"/>
            </a:xfrm>
            <a:custGeom>
              <a:avLst/>
              <a:gdLst/>
              <a:ahLst/>
              <a:cxnLst/>
              <a:rect l="l" t="t" r="r" b="b"/>
              <a:pathLst>
                <a:path w="70895" h="28977" extrusionOk="0">
                  <a:moveTo>
                    <a:pt x="7429" y="0"/>
                  </a:moveTo>
                  <a:cubicBezTo>
                    <a:pt x="7186" y="0"/>
                    <a:pt x="6940" y="13"/>
                    <a:pt x="6693" y="39"/>
                  </a:cubicBezTo>
                  <a:cubicBezTo>
                    <a:pt x="2811" y="436"/>
                    <a:pt x="1" y="3913"/>
                    <a:pt x="428" y="7788"/>
                  </a:cubicBezTo>
                  <a:cubicBezTo>
                    <a:pt x="1095" y="14354"/>
                    <a:pt x="5202" y="20537"/>
                    <a:pt x="11400" y="24322"/>
                  </a:cubicBezTo>
                  <a:cubicBezTo>
                    <a:pt x="15972" y="27118"/>
                    <a:pt x="21646" y="28669"/>
                    <a:pt x="28264" y="28931"/>
                  </a:cubicBezTo>
                  <a:cubicBezTo>
                    <a:pt x="28946" y="28961"/>
                    <a:pt x="29628" y="28976"/>
                    <a:pt x="30310" y="28976"/>
                  </a:cubicBezTo>
                  <a:cubicBezTo>
                    <a:pt x="38787" y="28976"/>
                    <a:pt x="47353" y="26885"/>
                    <a:pt x="55223" y="22883"/>
                  </a:cubicBezTo>
                  <a:cubicBezTo>
                    <a:pt x="56302" y="22328"/>
                    <a:pt x="57381" y="21759"/>
                    <a:pt x="58408" y="21204"/>
                  </a:cubicBezTo>
                  <a:cubicBezTo>
                    <a:pt x="62710" y="18903"/>
                    <a:pt x="66780" y="16730"/>
                    <a:pt x="70670" y="16730"/>
                  </a:cubicBezTo>
                  <a:lnTo>
                    <a:pt x="70857" y="16730"/>
                  </a:lnTo>
                  <a:cubicBezTo>
                    <a:pt x="70895" y="16730"/>
                    <a:pt x="70805" y="2677"/>
                    <a:pt x="70655" y="2677"/>
                  </a:cubicBezTo>
                  <a:cubicBezTo>
                    <a:pt x="63257" y="2677"/>
                    <a:pt x="57164" y="5937"/>
                    <a:pt x="51775" y="8823"/>
                  </a:cubicBezTo>
                  <a:cubicBezTo>
                    <a:pt x="50763" y="9362"/>
                    <a:pt x="49804" y="9879"/>
                    <a:pt x="48860" y="10359"/>
                  </a:cubicBezTo>
                  <a:cubicBezTo>
                    <a:pt x="42959" y="13358"/>
                    <a:pt x="36582" y="14923"/>
                    <a:pt x="30319" y="14923"/>
                  </a:cubicBezTo>
                  <a:cubicBezTo>
                    <a:pt x="29820" y="14923"/>
                    <a:pt x="29323" y="14913"/>
                    <a:pt x="28826" y="14893"/>
                  </a:cubicBezTo>
                  <a:cubicBezTo>
                    <a:pt x="24636" y="14721"/>
                    <a:pt x="21234" y="13867"/>
                    <a:pt x="18730" y="12330"/>
                  </a:cubicBezTo>
                  <a:cubicBezTo>
                    <a:pt x="16324" y="10861"/>
                    <a:pt x="14631" y="8515"/>
                    <a:pt x="14406" y="6357"/>
                  </a:cubicBezTo>
                  <a:cubicBezTo>
                    <a:pt x="14055" y="2722"/>
                    <a:pt x="10997" y="0"/>
                    <a:pt x="7429" y="0"/>
                  </a:cubicBezTo>
                  <a:close/>
                </a:path>
              </a:pathLst>
            </a:custGeom>
            <a:solidFill>
              <a:srgbClr val="FFFFFF">
                <a:alpha val="3017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40"/>
            <p:cNvSpPr/>
            <p:nvPr/>
          </p:nvSpPr>
          <p:spPr>
            <a:xfrm>
              <a:off x="3686700" y="1577550"/>
              <a:ext cx="583675" cy="556700"/>
            </a:xfrm>
            <a:custGeom>
              <a:avLst/>
              <a:gdLst/>
              <a:ahLst/>
              <a:cxnLst/>
              <a:rect l="l" t="t" r="r" b="b"/>
              <a:pathLst>
                <a:path w="23347" h="22268" extrusionOk="0">
                  <a:moveTo>
                    <a:pt x="21541" y="0"/>
                  </a:moveTo>
                  <a:lnTo>
                    <a:pt x="21541" y="0"/>
                  </a:lnTo>
                  <a:cubicBezTo>
                    <a:pt x="15972" y="915"/>
                    <a:pt x="11183" y="3478"/>
                    <a:pt x="6843" y="5802"/>
                  </a:cubicBezTo>
                  <a:cubicBezTo>
                    <a:pt x="5831" y="6341"/>
                    <a:pt x="4872" y="6858"/>
                    <a:pt x="3920" y="7338"/>
                  </a:cubicBezTo>
                  <a:cubicBezTo>
                    <a:pt x="2639" y="7990"/>
                    <a:pt x="1327" y="8575"/>
                    <a:pt x="0" y="9092"/>
                  </a:cubicBezTo>
                  <a:cubicBezTo>
                    <a:pt x="113" y="12802"/>
                    <a:pt x="1739" y="16991"/>
                    <a:pt x="2736" y="19997"/>
                  </a:cubicBezTo>
                  <a:cubicBezTo>
                    <a:pt x="3111" y="21084"/>
                    <a:pt x="3883" y="21818"/>
                    <a:pt x="4895" y="22268"/>
                  </a:cubicBezTo>
                  <a:cubicBezTo>
                    <a:pt x="6731" y="21563"/>
                    <a:pt x="8537" y="20761"/>
                    <a:pt x="10291" y="19862"/>
                  </a:cubicBezTo>
                  <a:cubicBezTo>
                    <a:pt x="11378" y="19315"/>
                    <a:pt x="12449" y="18738"/>
                    <a:pt x="13476" y="18191"/>
                  </a:cubicBezTo>
                  <a:cubicBezTo>
                    <a:pt x="15912" y="16886"/>
                    <a:pt x="18265" y="15620"/>
                    <a:pt x="20559" y="14773"/>
                  </a:cubicBezTo>
                  <a:cubicBezTo>
                    <a:pt x="21166" y="9624"/>
                    <a:pt x="23347" y="3103"/>
                    <a:pt x="21541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40"/>
            <p:cNvSpPr/>
            <p:nvPr/>
          </p:nvSpPr>
          <p:spPr>
            <a:xfrm>
              <a:off x="2734475" y="1776550"/>
              <a:ext cx="563075" cy="434525"/>
            </a:xfrm>
            <a:custGeom>
              <a:avLst/>
              <a:gdLst/>
              <a:ahLst/>
              <a:cxnLst/>
              <a:rect l="l" t="t" r="r" b="b"/>
              <a:pathLst>
                <a:path w="22523" h="17381" extrusionOk="0">
                  <a:moveTo>
                    <a:pt x="10118" y="0"/>
                  </a:moveTo>
                  <a:cubicBezTo>
                    <a:pt x="8927" y="1027"/>
                    <a:pt x="7675" y="2219"/>
                    <a:pt x="6349" y="3403"/>
                  </a:cubicBezTo>
                  <a:cubicBezTo>
                    <a:pt x="4632" y="5067"/>
                    <a:pt x="1679" y="7338"/>
                    <a:pt x="0" y="9766"/>
                  </a:cubicBezTo>
                  <a:cubicBezTo>
                    <a:pt x="1379" y="11130"/>
                    <a:pt x="2908" y="12337"/>
                    <a:pt x="4557" y="13341"/>
                  </a:cubicBezTo>
                  <a:cubicBezTo>
                    <a:pt x="7773" y="15312"/>
                    <a:pt x="11542" y="16661"/>
                    <a:pt x="15800" y="17381"/>
                  </a:cubicBezTo>
                  <a:cubicBezTo>
                    <a:pt x="16264" y="16661"/>
                    <a:pt x="22522" y="7795"/>
                    <a:pt x="22418" y="3927"/>
                  </a:cubicBezTo>
                  <a:cubicBezTo>
                    <a:pt x="22275" y="3927"/>
                    <a:pt x="22125" y="3920"/>
                    <a:pt x="21983" y="3912"/>
                  </a:cubicBezTo>
                  <a:cubicBezTo>
                    <a:pt x="17786" y="3747"/>
                    <a:pt x="14398" y="2878"/>
                    <a:pt x="11887" y="1349"/>
                  </a:cubicBezTo>
                  <a:cubicBezTo>
                    <a:pt x="11250" y="967"/>
                    <a:pt x="10658" y="510"/>
                    <a:pt x="10118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55" name="Google Shape;10955;p40"/>
          <p:cNvSpPr txBox="1">
            <a:spLocks noGrp="1"/>
          </p:cNvSpPr>
          <p:nvPr>
            <p:ph type="title"/>
          </p:nvPr>
        </p:nvSpPr>
        <p:spPr>
          <a:xfrm>
            <a:off x="827584" y="1633725"/>
            <a:ext cx="4280566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6000" dirty="0" smtClean="0"/>
              <a:t>¡M</a:t>
            </a:r>
            <a:r>
              <a:rPr lang="en" sz="6000" dirty="0" smtClean="0"/>
              <a:t>uy bien</a:t>
            </a:r>
            <a:r>
              <a:rPr lang="en" dirty="0" smtClean="0"/>
              <a:t>!</a:t>
            </a:r>
            <a:endParaRPr dirty="0"/>
          </a:p>
        </p:txBody>
      </p:sp>
      <p:grpSp>
        <p:nvGrpSpPr>
          <p:cNvPr id="10956" name="Google Shape;10956;p40"/>
          <p:cNvGrpSpPr/>
          <p:nvPr/>
        </p:nvGrpSpPr>
        <p:grpSpPr>
          <a:xfrm>
            <a:off x="6402919" y="169275"/>
            <a:ext cx="2408712" cy="1784440"/>
            <a:chOff x="3776200" y="2127750"/>
            <a:chExt cx="948125" cy="702425"/>
          </a:xfrm>
        </p:grpSpPr>
        <p:sp>
          <p:nvSpPr>
            <p:cNvPr id="10957" name="Google Shape;10957;p40"/>
            <p:cNvSpPr/>
            <p:nvPr/>
          </p:nvSpPr>
          <p:spPr>
            <a:xfrm>
              <a:off x="4311750" y="2272250"/>
              <a:ext cx="91825" cy="77050"/>
            </a:xfrm>
            <a:custGeom>
              <a:avLst/>
              <a:gdLst/>
              <a:ahLst/>
              <a:cxnLst/>
              <a:rect l="l" t="t" r="r" b="b"/>
              <a:pathLst>
                <a:path w="3673" h="3082" extrusionOk="0">
                  <a:moveTo>
                    <a:pt x="1608" y="1"/>
                  </a:moveTo>
                  <a:cubicBezTo>
                    <a:pt x="1" y="1"/>
                    <a:pt x="1" y="3081"/>
                    <a:pt x="1" y="3081"/>
                  </a:cubicBezTo>
                  <a:cubicBezTo>
                    <a:pt x="1" y="3081"/>
                    <a:pt x="3673" y="326"/>
                    <a:pt x="1837" y="20"/>
                  </a:cubicBezTo>
                  <a:cubicBezTo>
                    <a:pt x="1757" y="7"/>
                    <a:pt x="1681" y="1"/>
                    <a:pt x="1608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40"/>
            <p:cNvSpPr/>
            <p:nvPr/>
          </p:nvSpPr>
          <p:spPr>
            <a:xfrm>
              <a:off x="4303425" y="2264000"/>
              <a:ext cx="80525" cy="101775"/>
            </a:xfrm>
            <a:custGeom>
              <a:avLst/>
              <a:gdLst/>
              <a:ahLst/>
              <a:cxnLst/>
              <a:rect l="l" t="t" r="r" b="b"/>
              <a:pathLst>
                <a:path w="3221" h="4071" extrusionOk="0">
                  <a:moveTo>
                    <a:pt x="1928" y="662"/>
                  </a:moveTo>
                  <a:cubicBezTo>
                    <a:pt x="1932" y="662"/>
                    <a:pt x="1936" y="662"/>
                    <a:pt x="1941" y="662"/>
                  </a:cubicBezTo>
                  <a:cubicBezTo>
                    <a:pt x="1999" y="662"/>
                    <a:pt x="2057" y="665"/>
                    <a:pt x="2115" y="674"/>
                  </a:cubicBezTo>
                  <a:cubicBezTo>
                    <a:pt x="2286" y="705"/>
                    <a:pt x="2347" y="751"/>
                    <a:pt x="2350" y="766"/>
                  </a:cubicBezTo>
                  <a:cubicBezTo>
                    <a:pt x="2414" y="1032"/>
                    <a:pt x="1684" y="1872"/>
                    <a:pt x="716" y="2681"/>
                  </a:cubicBezTo>
                  <a:cubicBezTo>
                    <a:pt x="801" y="2034"/>
                    <a:pt x="1000" y="1212"/>
                    <a:pt x="1430" y="848"/>
                  </a:cubicBezTo>
                  <a:cubicBezTo>
                    <a:pt x="1568" y="729"/>
                    <a:pt x="1746" y="662"/>
                    <a:pt x="1928" y="662"/>
                  </a:cubicBezTo>
                  <a:close/>
                  <a:moveTo>
                    <a:pt x="1944" y="0"/>
                  </a:moveTo>
                  <a:cubicBezTo>
                    <a:pt x="1590" y="0"/>
                    <a:pt x="1270" y="116"/>
                    <a:pt x="1003" y="344"/>
                  </a:cubicBezTo>
                  <a:cubicBezTo>
                    <a:pt x="13" y="1181"/>
                    <a:pt x="1" y="3320"/>
                    <a:pt x="1" y="3411"/>
                  </a:cubicBezTo>
                  <a:lnTo>
                    <a:pt x="1" y="4071"/>
                  </a:lnTo>
                  <a:lnTo>
                    <a:pt x="532" y="3674"/>
                  </a:lnTo>
                  <a:cubicBezTo>
                    <a:pt x="1348" y="3063"/>
                    <a:pt x="3220" y="1539"/>
                    <a:pt x="2994" y="610"/>
                  </a:cubicBezTo>
                  <a:cubicBezTo>
                    <a:pt x="2939" y="393"/>
                    <a:pt x="2762" y="115"/>
                    <a:pt x="2225" y="24"/>
                  </a:cubicBezTo>
                  <a:cubicBezTo>
                    <a:pt x="2129" y="8"/>
                    <a:pt x="2035" y="0"/>
                    <a:pt x="1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9" name="Google Shape;10959;p40"/>
            <p:cNvSpPr/>
            <p:nvPr/>
          </p:nvSpPr>
          <p:spPr>
            <a:xfrm>
              <a:off x="4319625" y="2320850"/>
              <a:ext cx="119100" cy="55125"/>
            </a:xfrm>
            <a:custGeom>
              <a:avLst/>
              <a:gdLst/>
              <a:ahLst/>
              <a:cxnLst/>
              <a:rect l="l" t="t" r="r" b="b"/>
              <a:pathLst>
                <a:path w="4764" h="2205" extrusionOk="0">
                  <a:moveTo>
                    <a:pt x="3430" y="0"/>
                  </a:moveTo>
                  <a:cubicBezTo>
                    <a:pt x="2070" y="0"/>
                    <a:pt x="0" y="1653"/>
                    <a:pt x="0" y="1653"/>
                  </a:cubicBezTo>
                  <a:cubicBezTo>
                    <a:pt x="0" y="1653"/>
                    <a:pt x="1706" y="2205"/>
                    <a:pt x="3033" y="2205"/>
                  </a:cubicBezTo>
                  <a:cubicBezTo>
                    <a:pt x="3999" y="2205"/>
                    <a:pt x="4763" y="1912"/>
                    <a:pt x="4521" y="902"/>
                  </a:cubicBezTo>
                  <a:cubicBezTo>
                    <a:pt x="4363" y="240"/>
                    <a:pt x="3948" y="0"/>
                    <a:pt x="3430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0" name="Google Shape;10960;p40"/>
            <p:cNvSpPr/>
            <p:nvPr/>
          </p:nvSpPr>
          <p:spPr>
            <a:xfrm>
              <a:off x="4302375" y="2312575"/>
              <a:ext cx="142350" cy="71550"/>
            </a:xfrm>
            <a:custGeom>
              <a:avLst/>
              <a:gdLst/>
              <a:ahLst/>
              <a:cxnLst/>
              <a:rect l="l" t="t" r="r" b="b"/>
              <a:pathLst>
                <a:path w="5694" h="2862" extrusionOk="0">
                  <a:moveTo>
                    <a:pt x="4122" y="662"/>
                  </a:moveTo>
                  <a:cubicBezTo>
                    <a:pt x="4235" y="662"/>
                    <a:pt x="4338" y="676"/>
                    <a:pt x="4429" y="708"/>
                  </a:cubicBezTo>
                  <a:cubicBezTo>
                    <a:pt x="4579" y="759"/>
                    <a:pt x="4784" y="876"/>
                    <a:pt x="4888" y="1309"/>
                  </a:cubicBezTo>
                  <a:cubicBezTo>
                    <a:pt x="4985" y="1706"/>
                    <a:pt x="4875" y="1862"/>
                    <a:pt x="4784" y="1948"/>
                  </a:cubicBezTo>
                  <a:cubicBezTo>
                    <a:pt x="4584" y="2133"/>
                    <a:pt x="4201" y="2206"/>
                    <a:pt x="3734" y="2206"/>
                  </a:cubicBezTo>
                  <a:cubicBezTo>
                    <a:pt x="3040" y="2206"/>
                    <a:pt x="2161" y="2045"/>
                    <a:pt x="1424" y="1853"/>
                  </a:cubicBezTo>
                  <a:cubicBezTo>
                    <a:pt x="2265" y="1271"/>
                    <a:pt x="3393" y="662"/>
                    <a:pt x="4122" y="662"/>
                  </a:cubicBezTo>
                  <a:close/>
                  <a:moveTo>
                    <a:pt x="4124" y="0"/>
                  </a:moveTo>
                  <a:cubicBezTo>
                    <a:pt x="2687" y="0"/>
                    <a:pt x="726" y="1530"/>
                    <a:pt x="483" y="1725"/>
                  </a:cubicBezTo>
                  <a:lnTo>
                    <a:pt x="0" y="2107"/>
                  </a:lnTo>
                  <a:lnTo>
                    <a:pt x="587" y="2299"/>
                  </a:lnTo>
                  <a:cubicBezTo>
                    <a:pt x="831" y="2378"/>
                    <a:pt x="2389" y="2861"/>
                    <a:pt x="3696" y="2861"/>
                  </a:cubicBezTo>
                  <a:cubicBezTo>
                    <a:pt x="4319" y="2861"/>
                    <a:pt x="4891" y="2751"/>
                    <a:pt x="5233" y="2433"/>
                  </a:cubicBezTo>
                  <a:cubicBezTo>
                    <a:pt x="5459" y="2223"/>
                    <a:pt x="5694" y="1832"/>
                    <a:pt x="5532" y="1154"/>
                  </a:cubicBezTo>
                  <a:cubicBezTo>
                    <a:pt x="5367" y="463"/>
                    <a:pt x="4958" y="188"/>
                    <a:pt x="4646" y="81"/>
                  </a:cubicBezTo>
                  <a:cubicBezTo>
                    <a:pt x="4484" y="25"/>
                    <a:pt x="4308" y="0"/>
                    <a:pt x="4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40"/>
            <p:cNvSpPr/>
            <p:nvPr/>
          </p:nvSpPr>
          <p:spPr>
            <a:xfrm>
              <a:off x="3787050" y="2136075"/>
              <a:ext cx="502650" cy="685875"/>
            </a:xfrm>
            <a:custGeom>
              <a:avLst/>
              <a:gdLst/>
              <a:ahLst/>
              <a:cxnLst/>
              <a:rect l="l" t="t" r="r" b="b"/>
              <a:pathLst>
                <a:path w="20106" h="27435" extrusionOk="0">
                  <a:moveTo>
                    <a:pt x="15765" y="0"/>
                  </a:moveTo>
                  <a:cubicBezTo>
                    <a:pt x="14485" y="0"/>
                    <a:pt x="13378" y="1337"/>
                    <a:pt x="12643" y="2523"/>
                  </a:cubicBezTo>
                  <a:lnTo>
                    <a:pt x="12625" y="2550"/>
                  </a:lnTo>
                  <a:cubicBezTo>
                    <a:pt x="12607" y="2581"/>
                    <a:pt x="12591" y="2611"/>
                    <a:pt x="12573" y="2642"/>
                  </a:cubicBezTo>
                  <a:lnTo>
                    <a:pt x="12521" y="2727"/>
                  </a:lnTo>
                  <a:lnTo>
                    <a:pt x="12503" y="2758"/>
                  </a:lnTo>
                  <a:cubicBezTo>
                    <a:pt x="12274" y="3149"/>
                    <a:pt x="12084" y="3512"/>
                    <a:pt x="11953" y="3787"/>
                  </a:cubicBezTo>
                  <a:cubicBezTo>
                    <a:pt x="12090" y="3448"/>
                    <a:pt x="12240" y="2990"/>
                    <a:pt x="12277" y="2556"/>
                  </a:cubicBezTo>
                  <a:cubicBezTo>
                    <a:pt x="12332" y="1915"/>
                    <a:pt x="12142" y="1325"/>
                    <a:pt x="11290" y="1249"/>
                  </a:cubicBezTo>
                  <a:cubicBezTo>
                    <a:pt x="11223" y="1241"/>
                    <a:pt x="11158" y="1238"/>
                    <a:pt x="11097" y="1238"/>
                  </a:cubicBezTo>
                  <a:cubicBezTo>
                    <a:pt x="9857" y="1238"/>
                    <a:pt x="9886" y="2725"/>
                    <a:pt x="10035" y="3848"/>
                  </a:cubicBezTo>
                  <a:cubicBezTo>
                    <a:pt x="9609" y="2976"/>
                    <a:pt x="9002" y="2582"/>
                    <a:pt x="8561" y="2582"/>
                  </a:cubicBezTo>
                  <a:cubicBezTo>
                    <a:pt x="8271" y="2582"/>
                    <a:pt x="8053" y="2752"/>
                    <a:pt x="8003" y="3066"/>
                  </a:cubicBezTo>
                  <a:cubicBezTo>
                    <a:pt x="7906" y="3677"/>
                    <a:pt x="8853" y="4557"/>
                    <a:pt x="9256" y="4899"/>
                  </a:cubicBezTo>
                  <a:cubicBezTo>
                    <a:pt x="9036" y="4982"/>
                    <a:pt x="8825" y="5067"/>
                    <a:pt x="8620" y="5159"/>
                  </a:cubicBezTo>
                  <a:cubicBezTo>
                    <a:pt x="8336" y="5055"/>
                    <a:pt x="8046" y="4948"/>
                    <a:pt x="7753" y="4829"/>
                  </a:cubicBezTo>
                  <a:cubicBezTo>
                    <a:pt x="7753" y="4829"/>
                    <a:pt x="7590" y="4705"/>
                    <a:pt x="7347" y="4705"/>
                  </a:cubicBezTo>
                  <a:cubicBezTo>
                    <a:pt x="7091" y="4705"/>
                    <a:pt x="6747" y="4842"/>
                    <a:pt x="6409" y="5403"/>
                  </a:cubicBezTo>
                  <a:cubicBezTo>
                    <a:pt x="5767" y="6475"/>
                    <a:pt x="4909" y="6634"/>
                    <a:pt x="5667" y="7270"/>
                  </a:cubicBezTo>
                  <a:cubicBezTo>
                    <a:pt x="3635" y="9698"/>
                    <a:pt x="4209" y="12814"/>
                    <a:pt x="5132" y="14634"/>
                  </a:cubicBezTo>
                  <a:cubicBezTo>
                    <a:pt x="5444" y="15248"/>
                    <a:pt x="6125" y="15847"/>
                    <a:pt x="7023" y="16345"/>
                  </a:cubicBezTo>
                  <a:cubicBezTo>
                    <a:pt x="6504" y="16189"/>
                    <a:pt x="5996" y="16111"/>
                    <a:pt x="5502" y="16111"/>
                  </a:cubicBezTo>
                  <a:cubicBezTo>
                    <a:pt x="5048" y="16111"/>
                    <a:pt x="4606" y="16177"/>
                    <a:pt x="4176" y="16308"/>
                  </a:cubicBezTo>
                  <a:cubicBezTo>
                    <a:pt x="2713" y="16757"/>
                    <a:pt x="1781" y="17863"/>
                    <a:pt x="1323" y="18554"/>
                  </a:cubicBezTo>
                  <a:cubicBezTo>
                    <a:pt x="1213" y="18578"/>
                    <a:pt x="1136" y="18596"/>
                    <a:pt x="1136" y="18596"/>
                  </a:cubicBezTo>
                  <a:cubicBezTo>
                    <a:pt x="1136" y="18596"/>
                    <a:pt x="666" y="19436"/>
                    <a:pt x="852" y="19552"/>
                  </a:cubicBezTo>
                  <a:cubicBezTo>
                    <a:pt x="884" y="19570"/>
                    <a:pt x="911" y="19578"/>
                    <a:pt x="935" y="19578"/>
                  </a:cubicBezTo>
                  <a:cubicBezTo>
                    <a:pt x="961" y="19578"/>
                    <a:pt x="982" y="19570"/>
                    <a:pt x="999" y="19556"/>
                  </a:cubicBezTo>
                  <a:cubicBezTo>
                    <a:pt x="1011" y="19580"/>
                    <a:pt x="1026" y="19598"/>
                    <a:pt x="1042" y="19617"/>
                  </a:cubicBezTo>
                  <a:cubicBezTo>
                    <a:pt x="1033" y="19736"/>
                    <a:pt x="1042" y="19855"/>
                    <a:pt x="1127" y="19867"/>
                  </a:cubicBezTo>
                  <a:cubicBezTo>
                    <a:pt x="1132" y="19868"/>
                    <a:pt x="1137" y="19868"/>
                    <a:pt x="1141" y="19868"/>
                  </a:cubicBezTo>
                  <a:cubicBezTo>
                    <a:pt x="1192" y="19868"/>
                    <a:pt x="1241" y="19825"/>
                    <a:pt x="1286" y="19769"/>
                  </a:cubicBezTo>
                  <a:cubicBezTo>
                    <a:pt x="1320" y="19779"/>
                    <a:pt x="1353" y="19782"/>
                    <a:pt x="1387" y="19782"/>
                  </a:cubicBezTo>
                  <a:cubicBezTo>
                    <a:pt x="1402" y="19782"/>
                    <a:pt x="1417" y="19779"/>
                    <a:pt x="1433" y="19775"/>
                  </a:cubicBezTo>
                  <a:cubicBezTo>
                    <a:pt x="1439" y="19852"/>
                    <a:pt x="1457" y="19910"/>
                    <a:pt x="1503" y="19910"/>
                  </a:cubicBezTo>
                  <a:cubicBezTo>
                    <a:pt x="1640" y="19907"/>
                    <a:pt x="1726" y="19724"/>
                    <a:pt x="1815" y="19485"/>
                  </a:cubicBezTo>
                  <a:cubicBezTo>
                    <a:pt x="1824" y="19464"/>
                    <a:pt x="1839" y="19439"/>
                    <a:pt x="1857" y="19409"/>
                  </a:cubicBezTo>
                  <a:cubicBezTo>
                    <a:pt x="1916" y="19434"/>
                    <a:pt x="2003" y="19449"/>
                    <a:pt x="2130" y="19449"/>
                  </a:cubicBezTo>
                  <a:cubicBezTo>
                    <a:pt x="2141" y="19449"/>
                    <a:pt x="2153" y="19449"/>
                    <a:pt x="2166" y="19449"/>
                  </a:cubicBezTo>
                  <a:cubicBezTo>
                    <a:pt x="2261" y="19449"/>
                    <a:pt x="2209" y="19177"/>
                    <a:pt x="2148" y="18945"/>
                  </a:cubicBezTo>
                  <a:cubicBezTo>
                    <a:pt x="2551" y="18367"/>
                    <a:pt x="3311" y="17518"/>
                    <a:pt x="4442" y="17173"/>
                  </a:cubicBezTo>
                  <a:cubicBezTo>
                    <a:pt x="4780" y="17069"/>
                    <a:pt x="5132" y="17017"/>
                    <a:pt x="5496" y="17017"/>
                  </a:cubicBezTo>
                  <a:cubicBezTo>
                    <a:pt x="6047" y="17017"/>
                    <a:pt x="6626" y="17136"/>
                    <a:pt x="7227" y="17371"/>
                  </a:cubicBezTo>
                  <a:cubicBezTo>
                    <a:pt x="6843" y="17668"/>
                    <a:pt x="6500" y="18019"/>
                    <a:pt x="6213" y="18413"/>
                  </a:cubicBezTo>
                  <a:cubicBezTo>
                    <a:pt x="6195" y="18367"/>
                    <a:pt x="6180" y="18321"/>
                    <a:pt x="6167" y="18279"/>
                  </a:cubicBezTo>
                  <a:cubicBezTo>
                    <a:pt x="5835" y="18709"/>
                    <a:pt x="5572" y="19192"/>
                    <a:pt x="5389" y="19705"/>
                  </a:cubicBezTo>
                  <a:lnTo>
                    <a:pt x="5517" y="19775"/>
                  </a:lnTo>
                  <a:cubicBezTo>
                    <a:pt x="5459" y="19950"/>
                    <a:pt x="5407" y="20130"/>
                    <a:pt x="5364" y="20310"/>
                  </a:cubicBezTo>
                  <a:cubicBezTo>
                    <a:pt x="5123" y="21361"/>
                    <a:pt x="5764" y="22366"/>
                    <a:pt x="6788" y="23111"/>
                  </a:cubicBezTo>
                  <a:cubicBezTo>
                    <a:pt x="6781" y="23126"/>
                    <a:pt x="6775" y="23139"/>
                    <a:pt x="6769" y="23154"/>
                  </a:cubicBezTo>
                  <a:lnTo>
                    <a:pt x="6751" y="23203"/>
                  </a:lnTo>
                  <a:cubicBezTo>
                    <a:pt x="6745" y="23218"/>
                    <a:pt x="6739" y="23236"/>
                    <a:pt x="6733" y="23252"/>
                  </a:cubicBezTo>
                  <a:cubicBezTo>
                    <a:pt x="6726" y="23267"/>
                    <a:pt x="6720" y="23285"/>
                    <a:pt x="6711" y="23304"/>
                  </a:cubicBezTo>
                  <a:lnTo>
                    <a:pt x="6690" y="23356"/>
                  </a:lnTo>
                  <a:cubicBezTo>
                    <a:pt x="6684" y="23371"/>
                    <a:pt x="6678" y="23389"/>
                    <a:pt x="6668" y="23407"/>
                  </a:cubicBezTo>
                  <a:cubicBezTo>
                    <a:pt x="6659" y="23426"/>
                    <a:pt x="6653" y="23447"/>
                    <a:pt x="6644" y="23462"/>
                  </a:cubicBezTo>
                  <a:cubicBezTo>
                    <a:pt x="6638" y="23481"/>
                    <a:pt x="6629" y="23502"/>
                    <a:pt x="6620" y="23520"/>
                  </a:cubicBezTo>
                  <a:cubicBezTo>
                    <a:pt x="6613" y="23536"/>
                    <a:pt x="6601" y="23560"/>
                    <a:pt x="6592" y="23582"/>
                  </a:cubicBezTo>
                  <a:cubicBezTo>
                    <a:pt x="6583" y="23603"/>
                    <a:pt x="6577" y="23618"/>
                    <a:pt x="6568" y="23634"/>
                  </a:cubicBezTo>
                  <a:cubicBezTo>
                    <a:pt x="6552" y="23670"/>
                    <a:pt x="6537" y="23704"/>
                    <a:pt x="6519" y="23737"/>
                  </a:cubicBezTo>
                  <a:lnTo>
                    <a:pt x="6513" y="23750"/>
                  </a:lnTo>
                  <a:cubicBezTo>
                    <a:pt x="6137" y="24525"/>
                    <a:pt x="5486" y="25512"/>
                    <a:pt x="4475" y="25976"/>
                  </a:cubicBezTo>
                  <a:cubicBezTo>
                    <a:pt x="4091" y="26154"/>
                    <a:pt x="3677" y="26242"/>
                    <a:pt x="3236" y="26242"/>
                  </a:cubicBezTo>
                  <a:cubicBezTo>
                    <a:pt x="2605" y="26242"/>
                    <a:pt x="1919" y="26061"/>
                    <a:pt x="1185" y="25702"/>
                  </a:cubicBezTo>
                  <a:cubicBezTo>
                    <a:pt x="1121" y="25670"/>
                    <a:pt x="1053" y="25656"/>
                    <a:pt x="986" y="25656"/>
                  </a:cubicBezTo>
                  <a:cubicBezTo>
                    <a:pt x="825" y="25656"/>
                    <a:pt x="670" y="25743"/>
                    <a:pt x="590" y="25894"/>
                  </a:cubicBezTo>
                  <a:lnTo>
                    <a:pt x="116" y="26771"/>
                  </a:lnTo>
                  <a:cubicBezTo>
                    <a:pt x="0" y="26991"/>
                    <a:pt x="83" y="27266"/>
                    <a:pt x="302" y="27382"/>
                  </a:cubicBezTo>
                  <a:cubicBezTo>
                    <a:pt x="369" y="27417"/>
                    <a:pt x="441" y="27434"/>
                    <a:pt x="513" y="27434"/>
                  </a:cubicBezTo>
                  <a:cubicBezTo>
                    <a:pt x="673" y="27434"/>
                    <a:pt x="830" y="27348"/>
                    <a:pt x="910" y="27198"/>
                  </a:cubicBezTo>
                  <a:lnTo>
                    <a:pt x="1182" y="26691"/>
                  </a:lnTo>
                  <a:cubicBezTo>
                    <a:pt x="1901" y="26994"/>
                    <a:pt x="2586" y="27145"/>
                    <a:pt x="3233" y="27145"/>
                  </a:cubicBezTo>
                  <a:cubicBezTo>
                    <a:pt x="3801" y="27145"/>
                    <a:pt x="4341" y="27028"/>
                    <a:pt x="4848" y="26795"/>
                  </a:cubicBezTo>
                  <a:cubicBezTo>
                    <a:pt x="6051" y="26242"/>
                    <a:pt x="6815" y="25149"/>
                    <a:pt x="7267" y="24257"/>
                  </a:cubicBezTo>
                  <a:cubicBezTo>
                    <a:pt x="7389" y="24015"/>
                    <a:pt x="7487" y="23789"/>
                    <a:pt x="7567" y="23594"/>
                  </a:cubicBezTo>
                  <a:cubicBezTo>
                    <a:pt x="8481" y="24069"/>
                    <a:pt x="9557" y="24358"/>
                    <a:pt x="10559" y="24358"/>
                  </a:cubicBezTo>
                  <a:cubicBezTo>
                    <a:pt x="11739" y="24358"/>
                    <a:pt x="12818" y="23958"/>
                    <a:pt x="13416" y="22992"/>
                  </a:cubicBezTo>
                  <a:cubicBezTo>
                    <a:pt x="13444" y="22983"/>
                    <a:pt x="13471" y="22977"/>
                    <a:pt x="13499" y="22968"/>
                  </a:cubicBezTo>
                  <a:lnTo>
                    <a:pt x="13502" y="22968"/>
                  </a:lnTo>
                  <a:cubicBezTo>
                    <a:pt x="13654" y="22931"/>
                    <a:pt x="13810" y="22891"/>
                    <a:pt x="13975" y="22864"/>
                  </a:cubicBezTo>
                  <a:lnTo>
                    <a:pt x="13981" y="22864"/>
                  </a:lnTo>
                  <a:cubicBezTo>
                    <a:pt x="14143" y="22836"/>
                    <a:pt x="14311" y="22812"/>
                    <a:pt x="14482" y="22800"/>
                  </a:cubicBezTo>
                  <a:lnTo>
                    <a:pt x="14495" y="22800"/>
                  </a:lnTo>
                  <a:cubicBezTo>
                    <a:pt x="14580" y="22793"/>
                    <a:pt x="14669" y="22787"/>
                    <a:pt x="14754" y="22787"/>
                  </a:cubicBezTo>
                  <a:cubicBezTo>
                    <a:pt x="14791" y="22786"/>
                    <a:pt x="14829" y="22786"/>
                    <a:pt x="14866" y="22786"/>
                  </a:cubicBezTo>
                  <a:cubicBezTo>
                    <a:pt x="15289" y="22786"/>
                    <a:pt x="15722" y="22851"/>
                    <a:pt x="16135" y="23013"/>
                  </a:cubicBezTo>
                  <a:cubicBezTo>
                    <a:pt x="17094" y="23389"/>
                    <a:pt x="17794" y="24254"/>
                    <a:pt x="18215" y="25576"/>
                  </a:cubicBezTo>
                  <a:cubicBezTo>
                    <a:pt x="18276" y="25763"/>
                    <a:pt x="18450" y="25891"/>
                    <a:pt x="18646" y="25891"/>
                  </a:cubicBezTo>
                  <a:cubicBezTo>
                    <a:pt x="18686" y="25891"/>
                    <a:pt x="18728" y="25885"/>
                    <a:pt x="18768" y="25873"/>
                  </a:cubicBezTo>
                  <a:lnTo>
                    <a:pt x="19727" y="25607"/>
                  </a:lnTo>
                  <a:cubicBezTo>
                    <a:pt x="19969" y="25540"/>
                    <a:pt x="20106" y="25289"/>
                    <a:pt x="20039" y="25051"/>
                  </a:cubicBezTo>
                  <a:lnTo>
                    <a:pt x="20042" y="25045"/>
                  </a:lnTo>
                  <a:cubicBezTo>
                    <a:pt x="19986" y="24844"/>
                    <a:pt x="19804" y="24713"/>
                    <a:pt x="19607" y="24713"/>
                  </a:cubicBezTo>
                  <a:cubicBezTo>
                    <a:pt x="19567" y="24713"/>
                    <a:pt x="19526" y="24719"/>
                    <a:pt x="19486" y="24730"/>
                  </a:cubicBezTo>
                  <a:lnTo>
                    <a:pt x="18933" y="24886"/>
                  </a:lnTo>
                  <a:cubicBezTo>
                    <a:pt x="18408" y="23520"/>
                    <a:pt x="17580" y="22607"/>
                    <a:pt x="16468" y="22167"/>
                  </a:cubicBezTo>
                  <a:cubicBezTo>
                    <a:pt x="15976" y="21978"/>
                    <a:pt x="15454" y="21880"/>
                    <a:pt x="14925" y="21880"/>
                  </a:cubicBezTo>
                  <a:cubicBezTo>
                    <a:pt x="14896" y="21880"/>
                    <a:pt x="14866" y="21879"/>
                    <a:pt x="14836" y="21879"/>
                  </a:cubicBezTo>
                  <a:cubicBezTo>
                    <a:pt x="14515" y="21879"/>
                    <a:pt x="14194" y="21909"/>
                    <a:pt x="13877" y="21963"/>
                  </a:cubicBezTo>
                  <a:cubicBezTo>
                    <a:pt x="13981" y="21590"/>
                    <a:pt x="14027" y="21199"/>
                    <a:pt x="14006" y="20811"/>
                  </a:cubicBezTo>
                  <a:cubicBezTo>
                    <a:pt x="14058" y="20796"/>
                    <a:pt x="14110" y="20780"/>
                    <a:pt x="14162" y="20765"/>
                  </a:cubicBezTo>
                  <a:cubicBezTo>
                    <a:pt x="14107" y="20124"/>
                    <a:pt x="13893" y="19537"/>
                    <a:pt x="13618" y="19030"/>
                  </a:cubicBezTo>
                  <a:lnTo>
                    <a:pt x="13618" y="19030"/>
                  </a:lnTo>
                  <a:cubicBezTo>
                    <a:pt x="13908" y="19070"/>
                    <a:pt x="14198" y="19091"/>
                    <a:pt x="14491" y="19091"/>
                  </a:cubicBezTo>
                  <a:cubicBezTo>
                    <a:pt x="15460" y="19091"/>
                    <a:pt x="16324" y="18856"/>
                    <a:pt x="17076" y="18386"/>
                  </a:cubicBezTo>
                  <a:cubicBezTo>
                    <a:pt x="18817" y="17295"/>
                    <a:pt x="19324" y="15313"/>
                    <a:pt x="19413" y="14897"/>
                  </a:cubicBezTo>
                  <a:cubicBezTo>
                    <a:pt x="19489" y="14619"/>
                    <a:pt x="19623" y="14057"/>
                    <a:pt x="19474" y="14014"/>
                  </a:cubicBezTo>
                  <a:cubicBezTo>
                    <a:pt x="19458" y="14010"/>
                    <a:pt x="19444" y="14008"/>
                    <a:pt x="19430" y="14008"/>
                  </a:cubicBezTo>
                  <a:cubicBezTo>
                    <a:pt x="19265" y="14008"/>
                    <a:pt x="19223" y="14295"/>
                    <a:pt x="19223" y="14295"/>
                  </a:cubicBezTo>
                  <a:cubicBezTo>
                    <a:pt x="19223" y="14295"/>
                    <a:pt x="19188" y="13812"/>
                    <a:pt x="19036" y="13812"/>
                  </a:cubicBezTo>
                  <a:cubicBezTo>
                    <a:pt x="19033" y="13812"/>
                    <a:pt x="19031" y="13812"/>
                    <a:pt x="19028" y="13813"/>
                  </a:cubicBezTo>
                  <a:cubicBezTo>
                    <a:pt x="18957" y="13822"/>
                    <a:pt x="18918" y="13920"/>
                    <a:pt x="18893" y="14027"/>
                  </a:cubicBezTo>
                  <a:cubicBezTo>
                    <a:pt x="18878" y="13932"/>
                    <a:pt x="18823" y="13852"/>
                    <a:pt x="18682" y="13852"/>
                  </a:cubicBezTo>
                  <a:cubicBezTo>
                    <a:pt x="18530" y="13852"/>
                    <a:pt x="18514" y="14134"/>
                    <a:pt x="18496" y="14470"/>
                  </a:cubicBezTo>
                  <a:cubicBezTo>
                    <a:pt x="18476" y="14468"/>
                    <a:pt x="18455" y="14468"/>
                    <a:pt x="18435" y="14468"/>
                  </a:cubicBezTo>
                  <a:cubicBezTo>
                    <a:pt x="18339" y="14468"/>
                    <a:pt x="18248" y="14481"/>
                    <a:pt x="18203" y="14521"/>
                  </a:cubicBezTo>
                  <a:cubicBezTo>
                    <a:pt x="18120" y="14595"/>
                    <a:pt x="18295" y="14909"/>
                    <a:pt x="18417" y="15105"/>
                  </a:cubicBezTo>
                  <a:cubicBezTo>
                    <a:pt x="18405" y="15157"/>
                    <a:pt x="18386" y="15209"/>
                    <a:pt x="18365" y="15258"/>
                  </a:cubicBezTo>
                  <a:cubicBezTo>
                    <a:pt x="18353" y="15285"/>
                    <a:pt x="18343" y="15316"/>
                    <a:pt x="18340" y="15346"/>
                  </a:cubicBezTo>
                  <a:cubicBezTo>
                    <a:pt x="18096" y="16009"/>
                    <a:pt x="17583" y="17005"/>
                    <a:pt x="16596" y="17622"/>
                  </a:cubicBezTo>
                  <a:cubicBezTo>
                    <a:pt x="15994" y="17999"/>
                    <a:pt x="15289" y="18189"/>
                    <a:pt x="14486" y="18189"/>
                  </a:cubicBezTo>
                  <a:cubicBezTo>
                    <a:pt x="14437" y="18189"/>
                    <a:pt x="14388" y="18188"/>
                    <a:pt x="14339" y="18187"/>
                  </a:cubicBezTo>
                  <a:cubicBezTo>
                    <a:pt x="14226" y="18184"/>
                    <a:pt x="14107" y="18175"/>
                    <a:pt x="13987" y="18166"/>
                  </a:cubicBezTo>
                  <a:cubicBezTo>
                    <a:pt x="13960" y="18163"/>
                    <a:pt x="13936" y="18160"/>
                    <a:pt x="13908" y="18156"/>
                  </a:cubicBezTo>
                  <a:cubicBezTo>
                    <a:pt x="13786" y="18144"/>
                    <a:pt x="13664" y="18129"/>
                    <a:pt x="13541" y="18108"/>
                  </a:cubicBezTo>
                  <a:cubicBezTo>
                    <a:pt x="13419" y="18089"/>
                    <a:pt x="13294" y="18065"/>
                    <a:pt x="13166" y="18037"/>
                  </a:cubicBezTo>
                  <a:lnTo>
                    <a:pt x="13071" y="18016"/>
                  </a:lnTo>
                  <a:cubicBezTo>
                    <a:pt x="13019" y="18004"/>
                    <a:pt x="12967" y="17988"/>
                    <a:pt x="12912" y="17976"/>
                  </a:cubicBezTo>
                  <a:cubicBezTo>
                    <a:pt x="12796" y="17839"/>
                    <a:pt x="12683" y="17717"/>
                    <a:pt x="12579" y="17610"/>
                  </a:cubicBezTo>
                  <a:cubicBezTo>
                    <a:pt x="14491" y="17488"/>
                    <a:pt x="16272" y="16724"/>
                    <a:pt x="17250" y="14946"/>
                  </a:cubicBezTo>
                  <a:cubicBezTo>
                    <a:pt x="18505" y="12658"/>
                    <a:pt x="18316" y="10783"/>
                    <a:pt x="17671" y="9380"/>
                  </a:cubicBezTo>
                  <a:lnTo>
                    <a:pt x="17708" y="9371"/>
                  </a:lnTo>
                  <a:cubicBezTo>
                    <a:pt x="17708" y="9371"/>
                    <a:pt x="18270" y="9255"/>
                    <a:pt x="17635" y="8241"/>
                  </a:cubicBezTo>
                  <a:cubicBezTo>
                    <a:pt x="17491" y="8012"/>
                    <a:pt x="17403" y="7688"/>
                    <a:pt x="17320" y="7383"/>
                  </a:cubicBezTo>
                  <a:cubicBezTo>
                    <a:pt x="18704" y="7374"/>
                    <a:pt x="19510" y="6365"/>
                    <a:pt x="18719" y="4963"/>
                  </a:cubicBezTo>
                  <a:cubicBezTo>
                    <a:pt x="18518" y="4609"/>
                    <a:pt x="18120" y="4407"/>
                    <a:pt x="17650" y="4316"/>
                  </a:cubicBezTo>
                  <a:cubicBezTo>
                    <a:pt x="17452" y="4249"/>
                    <a:pt x="17225" y="4221"/>
                    <a:pt x="16983" y="4221"/>
                  </a:cubicBezTo>
                  <a:cubicBezTo>
                    <a:pt x="16515" y="4221"/>
                    <a:pt x="15989" y="4327"/>
                    <a:pt x="15500" y="4469"/>
                  </a:cubicBezTo>
                  <a:cubicBezTo>
                    <a:pt x="17665" y="3344"/>
                    <a:pt x="19351" y="1319"/>
                    <a:pt x="16489" y="146"/>
                  </a:cubicBezTo>
                  <a:cubicBezTo>
                    <a:pt x="16422" y="122"/>
                    <a:pt x="16358" y="97"/>
                    <a:pt x="16291" y="76"/>
                  </a:cubicBezTo>
                  <a:cubicBezTo>
                    <a:pt x="16248" y="64"/>
                    <a:pt x="16205" y="58"/>
                    <a:pt x="16165" y="48"/>
                  </a:cubicBezTo>
                  <a:cubicBezTo>
                    <a:pt x="16141" y="42"/>
                    <a:pt x="16117" y="33"/>
                    <a:pt x="16095" y="30"/>
                  </a:cubicBezTo>
                  <a:cubicBezTo>
                    <a:pt x="16034" y="21"/>
                    <a:pt x="15976" y="12"/>
                    <a:pt x="15918" y="9"/>
                  </a:cubicBezTo>
                  <a:lnTo>
                    <a:pt x="15903" y="6"/>
                  </a:lnTo>
                  <a:cubicBezTo>
                    <a:pt x="15857" y="2"/>
                    <a:pt x="15811" y="0"/>
                    <a:pt x="15765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40"/>
            <p:cNvSpPr/>
            <p:nvPr/>
          </p:nvSpPr>
          <p:spPr>
            <a:xfrm>
              <a:off x="3776200" y="2127750"/>
              <a:ext cx="522675" cy="702425"/>
            </a:xfrm>
            <a:custGeom>
              <a:avLst/>
              <a:gdLst/>
              <a:ahLst/>
              <a:cxnLst/>
              <a:rect l="l" t="t" r="r" b="b"/>
              <a:pathLst>
                <a:path w="20907" h="28097" extrusionOk="0">
                  <a:moveTo>
                    <a:pt x="19058" y="15142"/>
                  </a:moveTo>
                  <a:lnTo>
                    <a:pt x="19120" y="15145"/>
                  </a:lnTo>
                  <a:lnTo>
                    <a:pt x="19141" y="15282"/>
                  </a:lnTo>
                  <a:lnTo>
                    <a:pt x="19132" y="15267"/>
                  </a:lnTo>
                  <a:cubicBezTo>
                    <a:pt x="19104" y="15221"/>
                    <a:pt x="19077" y="15178"/>
                    <a:pt x="19058" y="15142"/>
                  </a:cubicBezTo>
                  <a:close/>
                  <a:moveTo>
                    <a:pt x="19394" y="15548"/>
                  </a:moveTo>
                  <a:lnTo>
                    <a:pt x="19401" y="15621"/>
                  </a:lnTo>
                  <a:cubicBezTo>
                    <a:pt x="19379" y="15682"/>
                    <a:pt x="19358" y="15749"/>
                    <a:pt x="19333" y="15820"/>
                  </a:cubicBezTo>
                  <a:lnTo>
                    <a:pt x="19394" y="15548"/>
                  </a:lnTo>
                  <a:close/>
                  <a:moveTo>
                    <a:pt x="18298" y="14784"/>
                  </a:moveTo>
                  <a:cubicBezTo>
                    <a:pt x="18237" y="14986"/>
                    <a:pt x="18347" y="15236"/>
                    <a:pt x="18487" y="15478"/>
                  </a:cubicBezTo>
                  <a:cubicBezTo>
                    <a:pt x="18472" y="15514"/>
                    <a:pt x="18460" y="15554"/>
                    <a:pt x="18454" y="15591"/>
                  </a:cubicBezTo>
                  <a:cubicBezTo>
                    <a:pt x="18206" y="16244"/>
                    <a:pt x="17730" y="17124"/>
                    <a:pt x="16853" y="17674"/>
                  </a:cubicBezTo>
                  <a:cubicBezTo>
                    <a:pt x="16307" y="18015"/>
                    <a:pt x="15652" y="18189"/>
                    <a:pt x="14912" y="18189"/>
                  </a:cubicBezTo>
                  <a:cubicBezTo>
                    <a:pt x="14869" y="18189"/>
                    <a:pt x="14825" y="18188"/>
                    <a:pt x="14782" y="18187"/>
                  </a:cubicBezTo>
                  <a:cubicBezTo>
                    <a:pt x="14687" y="18184"/>
                    <a:pt x="14577" y="18178"/>
                    <a:pt x="14452" y="18166"/>
                  </a:cubicBezTo>
                  <a:lnTo>
                    <a:pt x="14376" y="18157"/>
                  </a:lnTo>
                  <a:cubicBezTo>
                    <a:pt x="14287" y="18147"/>
                    <a:pt x="14208" y="18138"/>
                    <a:pt x="14131" y="18129"/>
                  </a:cubicBezTo>
                  <a:lnTo>
                    <a:pt x="14128" y="18126"/>
                  </a:lnTo>
                  <a:cubicBezTo>
                    <a:pt x="15515" y="17845"/>
                    <a:pt x="17042" y="17127"/>
                    <a:pt x="17974" y="15432"/>
                  </a:cubicBezTo>
                  <a:cubicBezTo>
                    <a:pt x="18093" y="15215"/>
                    <a:pt x="18203" y="14998"/>
                    <a:pt x="18298" y="14784"/>
                  </a:cubicBezTo>
                  <a:close/>
                  <a:moveTo>
                    <a:pt x="16195" y="662"/>
                  </a:moveTo>
                  <a:cubicBezTo>
                    <a:pt x="16230" y="662"/>
                    <a:pt x="16265" y="663"/>
                    <a:pt x="16300" y="666"/>
                  </a:cubicBezTo>
                  <a:lnTo>
                    <a:pt x="16321" y="666"/>
                  </a:lnTo>
                  <a:cubicBezTo>
                    <a:pt x="16370" y="672"/>
                    <a:pt x="16419" y="678"/>
                    <a:pt x="16468" y="687"/>
                  </a:cubicBezTo>
                  <a:lnTo>
                    <a:pt x="16483" y="690"/>
                  </a:lnTo>
                  <a:lnTo>
                    <a:pt x="16523" y="699"/>
                  </a:lnTo>
                  <a:lnTo>
                    <a:pt x="16548" y="705"/>
                  </a:lnTo>
                  <a:cubicBezTo>
                    <a:pt x="16575" y="711"/>
                    <a:pt x="16599" y="717"/>
                    <a:pt x="16627" y="724"/>
                  </a:cubicBezTo>
                  <a:cubicBezTo>
                    <a:pt x="16682" y="742"/>
                    <a:pt x="16740" y="760"/>
                    <a:pt x="16792" y="782"/>
                  </a:cubicBezTo>
                  <a:cubicBezTo>
                    <a:pt x="17641" y="1130"/>
                    <a:pt x="18081" y="1551"/>
                    <a:pt x="18102" y="2040"/>
                  </a:cubicBezTo>
                  <a:cubicBezTo>
                    <a:pt x="18136" y="2773"/>
                    <a:pt x="17201" y="3766"/>
                    <a:pt x="15778" y="4505"/>
                  </a:cubicBezTo>
                  <a:lnTo>
                    <a:pt x="16022" y="5116"/>
                  </a:lnTo>
                  <a:cubicBezTo>
                    <a:pt x="16561" y="4960"/>
                    <a:pt x="17029" y="4881"/>
                    <a:pt x="17407" y="4881"/>
                  </a:cubicBezTo>
                  <a:cubicBezTo>
                    <a:pt x="17627" y="4881"/>
                    <a:pt x="17817" y="4908"/>
                    <a:pt x="17974" y="4960"/>
                  </a:cubicBezTo>
                  <a:lnTo>
                    <a:pt x="18017" y="4973"/>
                  </a:lnTo>
                  <a:cubicBezTo>
                    <a:pt x="18441" y="5052"/>
                    <a:pt x="18725" y="5217"/>
                    <a:pt x="18860" y="5455"/>
                  </a:cubicBezTo>
                  <a:cubicBezTo>
                    <a:pt x="19159" y="5981"/>
                    <a:pt x="19211" y="6463"/>
                    <a:pt x="19010" y="6812"/>
                  </a:cubicBezTo>
                  <a:cubicBezTo>
                    <a:pt x="18802" y="7169"/>
                    <a:pt x="18344" y="7380"/>
                    <a:pt x="17748" y="7383"/>
                  </a:cubicBezTo>
                  <a:lnTo>
                    <a:pt x="17320" y="7386"/>
                  </a:lnTo>
                  <a:lnTo>
                    <a:pt x="17433" y="7801"/>
                  </a:lnTo>
                  <a:cubicBezTo>
                    <a:pt x="17516" y="8116"/>
                    <a:pt x="17614" y="8473"/>
                    <a:pt x="17785" y="8748"/>
                  </a:cubicBezTo>
                  <a:cubicBezTo>
                    <a:pt x="18041" y="9161"/>
                    <a:pt x="18041" y="9341"/>
                    <a:pt x="18035" y="9387"/>
                  </a:cubicBezTo>
                  <a:lnTo>
                    <a:pt x="17623" y="9463"/>
                  </a:lnTo>
                  <a:lnTo>
                    <a:pt x="17800" y="9848"/>
                  </a:lnTo>
                  <a:cubicBezTo>
                    <a:pt x="18548" y="11482"/>
                    <a:pt x="18411" y="13257"/>
                    <a:pt x="17388" y="15117"/>
                  </a:cubicBezTo>
                  <a:cubicBezTo>
                    <a:pt x="16346" y="17014"/>
                    <a:pt x="14421" y="17518"/>
                    <a:pt x="12986" y="17610"/>
                  </a:cubicBezTo>
                  <a:lnTo>
                    <a:pt x="12268" y="17656"/>
                  </a:lnTo>
                  <a:lnTo>
                    <a:pt x="12769" y="18172"/>
                  </a:lnTo>
                  <a:cubicBezTo>
                    <a:pt x="12879" y="18282"/>
                    <a:pt x="12986" y="18401"/>
                    <a:pt x="13090" y="18523"/>
                  </a:cubicBezTo>
                  <a:lnTo>
                    <a:pt x="13157" y="18603"/>
                  </a:lnTo>
                  <a:lnTo>
                    <a:pt x="13316" y="18642"/>
                  </a:lnTo>
                  <a:cubicBezTo>
                    <a:pt x="13352" y="18651"/>
                    <a:pt x="13392" y="18661"/>
                    <a:pt x="13429" y="18670"/>
                  </a:cubicBezTo>
                  <a:lnTo>
                    <a:pt x="13526" y="18691"/>
                  </a:lnTo>
                  <a:cubicBezTo>
                    <a:pt x="13633" y="18716"/>
                    <a:pt x="13725" y="18734"/>
                    <a:pt x="13811" y="18749"/>
                  </a:cubicBezTo>
                  <a:lnTo>
                    <a:pt x="13917" y="18767"/>
                  </a:lnTo>
                  <a:lnTo>
                    <a:pt x="13930" y="18767"/>
                  </a:lnTo>
                  <a:lnTo>
                    <a:pt x="13945" y="18771"/>
                  </a:lnTo>
                  <a:cubicBezTo>
                    <a:pt x="14055" y="18789"/>
                    <a:pt x="14174" y="18804"/>
                    <a:pt x="14302" y="18816"/>
                  </a:cubicBezTo>
                  <a:lnTo>
                    <a:pt x="14388" y="18826"/>
                  </a:lnTo>
                  <a:cubicBezTo>
                    <a:pt x="14528" y="18838"/>
                    <a:pt x="14651" y="18847"/>
                    <a:pt x="14761" y="18850"/>
                  </a:cubicBezTo>
                  <a:cubicBezTo>
                    <a:pt x="14810" y="18851"/>
                    <a:pt x="14859" y="18852"/>
                    <a:pt x="14908" y="18852"/>
                  </a:cubicBezTo>
                  <a:cubicBezTo>
                    <a:pt x="15776" y="18852"/>
                    <a:pt x="16548" y="18647"/>
                    <a:pt x="17204" y="18236"/>
                  </a:cubicBezTo>
                  <a:cubicBezTo>
                    <a:pt x="18252" y="17576"/>
                    <a:pt x="18805" y="16544"/>
                    <a:pt x="19083" y="15792"/>
                  </a:cubicBezTo>
                  <a:lnTo>
                    <a:pt x="19098" y="15749"/>
                  </a:lnTo>
                  <a:lnTo>
                    <a:pt x="19101" y="15719"/>
                  </a:lnTo>
                  <a:cubicBezTo>
                    <a:pt x="19129" y="15655"/>
                    <a:pt x="19150" y="15588"/>
                    <a:pt x="19165" y="15520"/>
                  </a:cubicBezTo>
                  <a:lnTo>
                    <a:pt x="19175" y="15496"/>
                  </a:lnTo>
                  <a:lnTo>
                    <a:pt x="19257" y="16006"/>
                  </a:lnTo>
                  <a:cubicBezTo>
                    <a:pt x="18964" y="16745"/>
                    <a:pt x="18389" y="17772"/>
                    <a:pt x="17330" y="18438"/>
                  </a:cubicBezTo>
                  <a:cubicBezTo>
                    <a:pt x="16636" y="18871"/>
                    <a:pt x="15827" y="19091"/>
                    <a:pt x="14922" y="19091"/>
                  </a:cubicBezTo>
                  <a:cubicBezTo>
                    <a:pt x="14644" y="19088"/>
                    <a:pt x="14370" y="19070"/>
                    <a:pt x="14095" y="19033"/>
                  </a:cubicBezTo>
                  <a:lnTo>
                    <a:pt x="13450" y="18948"/>
                  </a:lnTo>
                  <a:lnTo>
                    <a:pt x="13756" y="19519"/>
                  </a:lnTo>
                  <a:cubicBezTo>
                    <a:pt x="13988" y="19934"/>
                    <a:pt x="14147" y="20390"/>
                    <a:pt x="14229" y="20860"/>
                  </a:cubicBezTo>
                  <a:lnTo>
                    <a:pt x="14092" y="20903"/>
                  </a:lnTo>
                  <a:lnTo>
                    <a:pt x="14104" y="21159"/>
                  </a:lnTo>
                  <a:cubicBezTo>
                    <a:pt x="14122" y="21511"/>
                    <a:pt x="14082" y="21865"/>
                    <a:pt x="13988" y="22204"/>
                  </a:cubicBezTo>
                  <a:lnTo>
                    <a:pt x="13844" y="22708"/>
                  </a:lnTo>
                  <a:lnTo>
                    <a:pt x="14360" y="22619"/>
                  </a:lnTo>
                  <a:cubicBezTo>
                    <a:pt x="14671" y="22567"/>
                    <a:pt x="14987" y="22540"/>
                    <a:pt x="15300" y="22540"/>
                  </a:cubicBezTo>
                  <a:cubicBezTo>
                    <a:pt x="15317" y="22540"/>
                    <a:pt x="15334" y="22540"/>
                    <a:pt x="15350" y="22540"/>
                  </a:cubicBezTo>
                  <a:cubicBezTo>
                    <a:pt x="15839" y="22543"/>
                    <a:pt x="16321" y="22632"/>
                    <a:pt x="16777" y="22809"/>
                  </a:cubicBezTo>
                  <a:cubicBezTo>
                    <a:pt x="17797" y="23212"/>
                    <a:pt x="18564" y="24061"/>
                    <a:pt x="19052" y="25335"/>
                  </a:cubicBezTo>
                  <a:lnTo>
                    <a:pt x="19159" y="25619"/>
                  </a:lnTo>
                  <a:lnTo>
                    <a:pt x="20005" y="25381"/>
                  </a:lnTo>
                  <a:cubicBezTo>
                    <a:pt x="20023" y="25374"/>
                    <a:pt x="20040" y="25371"/>
                    <a:pt x="20056" y="25371"/>
                  </a:cubicBezTo>
                  <a:cubicBezTo>
                    <a:pt x="20183" y="25371"/>
                    <a:pt x="20225" y="25583"/>
                    <a:pt x="20070" y="25610"/>
                  </a:cubicBezTo>
                  <a:lnTo>
                    <a:pt x="19107" y="25879"/>
                  </a:lnTo>
                  <a:cubicBezTo>
                    <a:pt x="19097" y="25882"/>
                    <a:pt x="19086" y="25883"/>
                    <a:pt x="19075" y="25883"/>
                  </a:cubicBezTo>
                  <a:cubicBezTo>
                    <a:pt x="19025" y="25883"/>
                    <a:pt x="18978" y="25850"/>
                    <a:pt x="18961" y="25799"/>
                  </a:cubicBezTo>
                  <a:cubicBezTo>
                    <a:pt x="18509" y="24376"/>
                    <a:pt x="17742" y="23444"/>
                    <a:pt x="16688" y="23029"/>
                  </a:cubicBezTo>
                  <a:cubicBezTo>
                    <a:pt x="16265" y="22860"/>
                    <a:pt x="15794" y="22777"/>
                    <a:pt x="15285" y="22777"/>
                  </a:cubicBezTo>
                  <a:cubicBezTo>
                    <a:pt x="15250" y="22777"/>
                    <a:pt x="15214" y="22777"/>
                    <a:pt x="15179" y="22778"/>
                  </a:cubicBezTo>
                  <a:cubicBezTo>
                    <a:pt x="15084" y="22781"/>
                    <a:pt x="14993" y="22784"/>
                    <a:pt x="14901" y="22794"/>
                  </a:cubicBezTo>
                  <a:lnTo>
                    <a:pt x="14886" y="22794"/>
                  </a:lnTo>
                  <a:cubicBezTo>
                    <a:pt x="14712" y="22806"/>
                    <a:pt x="14531" y="22830"/>
                    <a:pt x="14348" y="22864"/>
                  </a:cubicBezTo>
                  <a:cubicBezTo>
                    <a:pt x="14183" y="22891"/>
                    <a:pt x="14015" y="22928"/>
                    <a:pt x="13850" y="22971"/>
                  </a:cubicBezTo>
                  <a:lnTo>
                    <a:pt x="13835" y="22977"/>
                  </a:lnTo>
                  <a:lnTo>
                    <a:pt x="13789" y="22989"/>
                  </a:lnTo>
                  <a:lnTo>
                    <a:pt x="13636" y="23032"/>
                  </a:lnTo>
                  <a:lnTo>
                    <a:pt x="13566" y="23142"/>
                  </a:lnTo>
                  <a:cubicBezTo>
                    <a:pt x="13044" y="23984"/>
                    <a:pt x="12065" y="24346"/>
                    <a:pt x="10976" y="24346"/>
                  </a:cubicBezTo>
                  <a:cubicBezTo>
                    <a:pt x="10042" y="24346"/>
                    <a:pt x="9028" y="24081"/>
                    <a:pt x="8150" y="23624"/>
                  </a:cubicBezTo>
                  <a:lnTo>
                    <a:pt x="7826" y="23456"/>
                  </a:lnTo>
                  <a:lnTo>
                    <a:pt x="7689" y="23795"/>
                  </a:lnTo>
                  <a:cubicBezTo>
                    <a:pt x="7603" y="24012"/>
                    <a:pt x="7509" y="24226"/>
                    <a:pt x="7402" y="24434"/>
                  </a:cubicBezTo>
                  <a:cubicBezTo>
                    <a:pt x="6999" y="25234"/>
                    <a:pt x="6278" y="26297"/>
                    <a:pt x="5141" y="26820"/>
                  </a:cubicBezTo>
                  <a:cubicBezTo>
                    <a:pt x="4679" y="27032"/>
                    <a:pt x="4186" y="27138"/>
                    <a:pt x="3664" y="27138"/>
                  </a:cubicBezTo>
                  <a:cubicBezTo>
                    <a:pt x="3060" y="27138"/>
                    <a:pt x="2417" y="26995"/>
                    <a:pt x="1741" y="26710"/>
                  </a:cubicBezTo>
                  <a:lnTo>
                    <a:pt x="1464" y="26594"/>
                  </a:lnTo>
                  <a:lnTo>
                    <a:pt x="1048" y="27366"/>
                  </a:lnTo>
                  <a:cubicBezTo>
                    <a:pt x="1024" y="27413"/>
                    <a:pt x="985" y="27432"/>
                    <a:pt x="947" y="27432"/>
                  </a:cubicBezTo>
                  <a:cubicBezTo>
                    <a:pt x="865" y="27432"/>
                    <a:pt x="784" y="27348"/>
                    <a:pt x="837" y="27253"/>
                  </a:cubicBezTo>
                  <a:lnTo>
                    <a:pt x="1311" y="26374"/>
                  </a:lnTo>
                  <a:cubicBezTo>
                    <a:pt x="1329" y="26337"/>
                    <a:pt x="1372" y="26313"/>
                    <a:pt x="1415" y="26313"/>
                  </a:cubicBezTo>
                  <a:lnTo>
                    <a:pt x="1421" y="26313"/>
                  </a:lnTo>
                  <a:cubicBezTo>
                    <a:pt x="1439" y="26313"/>
                    <a:pt x="1457" y="26316"/>
                    <a:pt x="1473" y="26325"/>
                  </a:cubicBezTo>
                  <a:cubicBezTo>
                    <a:pt x="2253" y="26708"/>
                    <a:pt x="2985" y="26900"/>
                    <a:pt x="3664" y="26900"/>
                  </a:cubicBezTo>
                  <a:cubicBezTo>
                    <a:pt x="4153" y="26900"/>
                    <a:pt x="4615" y="26801"/>
                    <a:pt x="5047" y="26603"/>
                  </a:cubicBezTo>
                  <a:cubicBezTo>
                    <a:pt x="6155" y="26093"/>
                    <a:pt x="6855" y="25026"/>
                    <a:pt x="7246" y="24223"/>
                  </a:cubicBezTo>
                  <a:lnTo>
                    <a:pt x="7252" y="24208"/>
                  </a:lnTo>
                  <a:cubicBezTo>
                    <a:pt x="7270" y="24171"/>
                    <a:pt x="7286" y="24135"/>
                    <a:pt x="7304" y="24101"/>
                  </a:cubicBezTo>
                  <a:lnTo>
                    <a:pt x="7619" y="23319"/>
                  </a:lnTo>
                  <a:lnTo>
                    <a:pt x="7417" y="23172"/>
                  </a:lnTo>
                  <a:cubicBezTo>
                    <a:pt x="6403" y="22433"/>
                    <a:pt x="5929" y="21535"/>
                    <a:pt x="6122" y="20710"/>
                  </a:cubicBezTo>
                  <a:cubicBezTo>
                    <a:pt x="6162" y="20542"/>
                    <a:pt x="6210" y="20371"/>
                    <a:pt x="6265" y="20206"/>
                  </a:cubicBezTo>
                  <a:lnTo>
                    <a:pt x="6354" y="19940"/>
                  </a:lnTo>
                  <a:lnTo>
                    <a:pt x="6238" y="19879"/>
                  </a:lnTo>
                  <a:cubicBezTo>
                    <a:pt x="6323" y="19681"/>
                    <a:pt x="6421" y="19488"/>
                    <a:pt x="6528" y="19305"/>
                  </a:cubicBezTo>
                  <a:lnTo>
                    <a:pt x="6574" y="19409"/>
                  </a:lnTo>
                  <a:lnTo>
                    <a:pt x="6916" y="18932"/>
                  </a:lnTo>
                  <a:cubicBezTo>
                    <a:pt x="7185" y="18566"/>
                    <a:pt x="7503" y="18236"/>
                    <a:pt x="7863" y="17961"/>
                  </a:cubicBezTo>
                  <a:lnTo>
                    <a:pt x="8327" y="17604"/>
                  </a:lnTo>
                  <a:lnTo>
                    <a:pt x="7784" y="17390"/>
                  </a:lnTo>
                  <a:cubicBezTo>
                    <a:pt x="7142" y="17138"/>
                    <a:pt x="6522" y="17011"/>
                    <a:pt x="5930" y="17011"/>
                  </a:cubicBezTo>
                  <a:cubicBezTo>
                    <a:pt x="5533" y="17011"/>
                    <a:pt x="5148" y="17068"/>
                    <a:pt x="4778" y="17182"/>
                  </a:cubicBezTo>
                  <a:cubicBezTo>
                    <a:pt x="3583" y="17549"/>
                    <a:pt x="2777" y="18416"/>
                    <a:pt x="2310" y="19082"/>
                  </a:cubicBezTo>
                  <a:lnTo>
                    <a:pt x="2221" y="19207"/>
                  </a:lnTo>
                  <a:lnTo>
                    <a:pt x="2261" y="19357"/>
                  </a:lnTo>
                  <a:lnTo>
                    <a:pt x="2261" y="19363"/>
                  </a:lnTo>
                  <a:lnTo>
                    <a:pt x="2142" y="19314"/>
                  </a:lnTo>
                  <a:lnTo>
                    <a:pt x="1998" y="19574"/>
                  </a:lnTo>
                  <a:cubicBezTo>
                    <a:pt x="1977" y="19611"/>
                    <a:pt x="1961" y="19638"/>
                    <a:pt x="1952" y="19659"/>
                  </a:cubicBezTo>
                  <a:lnTo>
                    <a:pt x="1937" y="19696"/>
                  </a:lnTo>
                  <a:cubicBezTo>
                    <a:pt x="1925" y="19721"/>
                    <a:pt x="1919" y="19745"/>
                    <a:pt x="1909" y="19766"/>
                  </a:cubicBezTo>
                  <a:lnTo>
                    <a:pt x="1830" y="19772"/>
                  </a:lnTo>
                  <a:lnTo>
                    <a:pt x="1803" y="19779"/>
                  </a:lnTo>
                  <a:lnTo>
                    <a:pt x="1793" y="19779"/>
                  </a:lnTo>
                  <a:lnTo>
                    <a:pt x="1754" y="19769"/>
                  </a:lnTo>
                  <a:lnTo>
                    <a:pt x="1729" y="19736"/>
                  </a:lnTo>
                  <a:lnTo>
                    <a:pt x="1717" y="19721"/>
                  </a:lnTo>
                  <a:lnTo>
                    <a:pt x="1628" y="19571"/>
                  </a:lnTo>
                  <a:cubicBezTo>
                    <a:pt x="1671" y="19467"/>
                    <a:pt x="1726" y="19339"/>
                    <a:pt x="1790" y="19213"/>
                  </a:cubicBezTo>
                  <a:lnTo>
                    <a:pt x="1827" y="19207"/>
                  </a:lnTo>
                  <a:lnTo>
                    <a:pt x="1955" y="19177"/>
                  </a:lnTo>
                  <a:lnTo>
                    <a:pt x="2029" y="19067"/>
                  </a:lnTo>
                  <a:cubicBezTo>
                    <a:pt x="2432" y="18462"/>
                    <a:pt x="3315" y="17381"/>
                    <a:pt x="4705" y="16956"/>
                  </a:cubicBezTo>
                  <a:cubicBezTo>
                    <a:pt x="5098" y="16834"/>
                    <a:pt x="5507" y="16773"/>
                    <a:pt x="5928" y="16773"/>
                  </a:cubicBezTo>
                  <a:cubicBezTo>
                    <a:pt x="6392" y="16773"/>
                    <a:pt x="6871" y="16847"/>
                    <a:pt x="7359" y="16993"/>
                  </a:cubicBezTo>
                  <a:lnTo>
                    <a:pt x="10273" y="17866"/>
                  </a:lnTo>
                  <a:lnTo>
                    <a:pt x="7616" y="16388"/>
                  </a:lnTo>
                  <a:cubicBezTo>
                    <a:pt x="6754" y="15908"/>
                    <a:pt x="6131" y="15349"/>
                    <a:pt x="5859" y="14815"/>
                  </a:cubicBezTo>
                  <a:cubicBezTo>
                    <a:pt x="4924" y="12973"/>
                    <a:pt x="4494" y="10034"/>
                    <a:pt x="6354" y="7813"/>
                  </a:cubicBezTo>
                  <a:lnTo>
                    <a:pt x="6565" y="7560"/>
                  </a:lnTo>
                  <a:lnTo>
                    <a:pt x="6311" y="7346"/>
                  </a:lnTo>
                  <a:cubicBezTo>
                    <a:pt x="6152" y="7215"/>
                    <a:pt x="6134" y="7151"/>
                    <a:pt x="6134" y="7151"/>
                  </a:cubicBezTo>
                  <a:cubicBezTo>
                    <a:pt x="6143" y="7089"/>
                    <a:pt x="6302" y="6921"/>
                    <a:pt x="6418" y="6799"/>
                  </a:cubicBezTo>
                  <a:cubicBezTo>
                    <a:pt x="6629" y="6576"/>
                    <a:pt x="6886" y="6301"/>
                    <a:pt x="7127" y="5904"/>
                  </a:cubicBezTo>
                  <a:cubicBezTo>
                    <a:pt x="7310" y="5599"/>
                    <a:pt x="7506" y="5416"/>
                    <a:pt x="7695" y="5373"/>
                  </a:cubicBezTo>
                  <a:cubicBezTo>
                    <a:pt x="7721" y="5368"/>
                    <a:pt x="7748" y="5365"/>
                    <a:pt x="7775" y="5365"/>
                  </a:cubicBezTo>
                  <a:cubicBezTo>
                    <a:pt x="7847" y="5365"/>
                    <a:pt x="7920" y="5384"/>
                    <a:pt x="7982" y="5422"/>
                  </a:cubicBezTo>
                  <a:lnTo>
                    <a:pt x="8022" y="5449"/>
                  </a:lnTo>
                  <a:lnTo>
                    <a:pt x="8065" y="5467"/>
                  </a:lnTo>
                  <a:cubicBezTo>
                    <a:pt x="8355" y="5580"/>
                    <a:pt x="8651" y="5693"/>
                    <a:pt x="8941" y="5797"/>
                  </a:cubicBezTo>
                  <a:lnTo>
                    <a:pt x="9067" y="5843"/>
                  </a:lnTo>
                  <a:lnTo>
                    <a:pt x="9189" y="5788"/>
                  </a:lnTo>
                  <a:cubicBezTo>
                    <a:pt x="9397" y="5697"/>
                    <a:pt x="9598" y="5617"/>
                    <a:pt x="9803" y="5541"/>
                  </a:cubicBezTo>
                  <a:lnTo>
                    <a:pt x="10331" y="5342"/>
                  </a:lnTo>
                  <a:lnTo>
                    <a:pt x="9904" y="4976"/>
                  </a:lnTo>
                  <a:cubicBezTo>
                    <a:pt x="9060" y="4261"/>
                    <a:pt x="8724" y="3693"/>
                    <a:pt x="8761" y="3448"/>
                  </a:cubicBezTo>
                  <a:cubicBezTo>
                    <a:pt x="8789" y="3289"/>
                    <a:pt x="8871" y="3259"/>
                    <a:pt x="8941" y="3247"/>
                  </a:cubicBezTo>
                  <a:cubicBezTo>
                    <a:pt x="8957" y="3244"/>
                    <a:pt x="8973" y="3243"/>
                    <a:pt x="8991" y="3243"/>
                  </a:cubicBezTo>
                  <a:cubicBezTo>
                    <a:pt x="9262" y="3243"/>
                    <a:pt x="9779" y="3518"/>
                    <a:pt x="10169" y="4322"/>
                  </a:cubicBezTo>
                  <a:lnTo>
                    <a:pt x="11058" y="6146"/>
                  </a:lnTo>
                  <a:lnTo>
                    <a:pt x="10796" y="4136"/>
                  </a:lnTo>
                  <a:cubicBezTo>
                    <a:pt x="10655" y="3070"/>
                    <a:pt x="10731" y="2379"/>
                    <a:pt x="11025" y="2080"/>
                  </a:cubicBezTo>
                  <a:cubicBezTo>
                    <a:pt x="11144" y="1958"/>
                    <a:pt x="11307" y="1899"/>
                    <a:pt x="11527" y="1899"/>
                  </a:cubicBezTo>
                  <a:cubicBezTo>
                    <a:pt x="11579" y="1899"/>
                    <a:pt x="11633" y="1902"/>
                    <a:pt x="11691" y="1909"/>
                  </a:cubicBezTo>
                  <a:cubicBezTo>
                    <a:pt x="12069" y="1942"/>
                    <a:pt x="12445" y="2083"/>
                    <a:pt x="12378" y="2859"/>
                  </a:cubicBezTo>
                  <a:cubicBezTo>
                    <a:pt x="12353" y="3176"/>
                    <a:pt x="12250" y="3567"/>
                    <a:pt x="12079" y="3995"/>
                  </a:cubicBezTo>
                  <a:lnTo>
                    <a:pt x="12683" y="4261"/>
                  </a:lnTo>
                  <a:cubicBezTo>
                    <a:pt x="12796" y="4026"/>
                    <a:pt x="12983" y="3659"/>
                    <a:pt x="13221" y="3256"/>
                  </a:cubicBezTo>
                  <a:lnTo>
                    <a:pt x="13358" y="3027"/>
                  </a:lnTo>
                  <a:cubicBezTo>
                    <a:pt x="14031" y="1936"/>
                    <a:pt x="15060" y="662"/>
                    <a:pt x="16195" y="662"/>
                  </a:cubicBezTo>
                  <a:close/>
                  <a:moveTo>
                    <a:pt x="16206" y="0"/>
                  </a:moveTo>
                  <a:cubicBezTo>
                    <a:pt x="15139" y="0"/>
                    <a:pt x="14046" y="797"/>
                    <a:pt x="13016" y="2336"/>
                  </a:cubicBezTo>
                  <a:cubicBezTo>
                    <a:pt x="12900" y="1701"/>
                    <a:pt x="12460" y="1316"/>
                    <a:pt x="11758" y="1252"/>
                  </a:cubicBezTo>
                  <a:cubicBezTo>
                    <a:pt x="11679" y="1243"/>
                    <a:pt x="11603" y="1239"/>
                    <a:pt x="11529" y="1239"/>
                  </a:cubicBezTo>
                  <a:cubicBezTo>
                    <a:pt x="11127" y="1239"/>
                    <a:pt x="10799" y="1366"/>
                    <a:pt x="10551" y="1619"/>
                  </a:cubicBezTo>
                  <a:cubicBezTo>
                    <a:pt x="10203" y="1976"/>
                    <a:pt x="10084" y="2517"/>
                    <a:pt x="10065" y="3070"/>
                  </a:cubicBezTo>
                  <a:cubicBezTo>
                    <a:pt x="9700" y="2736"/>
                    <a:pt x="9313" y="2586"/>
                    <a:pt x="8988" y="2586"/>
                  </a:cubicBezTo>
                  <a:cubicBezTo>
                    <a:pt x="8938" y="2586"/>
                    <a:pt x="8890" y="2589"/>
                    <a:pt x="8844" y="2596"/>
                  </a:cubicBezTo>
                  <a:cubicBezTo>
                    <a:pt x="8456" y="2654"/>
                    <a:pt x="8172" y="2944"/>
                    <a:pt x="8107" y="3351"/>
                  </a:cubicBezTo>
                  <a:cubicBezTo>
                    <a:pt x="8016" y="3922"/>
                    <a:pt x="8514" y="4582"/>
                    <a:pt x="9070" y="5122"/>
                  </a:cubicBezTo>
                  <a:lnTo>
                    <a:pt x="9042" y="5134"/>
                  </a:lnTo>
                  <a:cubicBezTo>
                    <a:pt x="8807" y="5049"/>
                    <a:pt x="8572" y="4960"/>
                    <a:pt x="8340" y="4869"/>
                  </a:cubicBezTo>
                  <a:cubicBezTo>
                    <a:pt x="8169" y="4763"/>
                    <a:pt x="7973" y="4707"/>
                    <a:pt x="7775" y="4707"/>
                  </a:cubicBezTo>
                  <a:cubicBezTo>
                    <a:pt x="7711" y="4707"/>
                    <a:pt x="7646" y="4713"/>
                    <a:pt x="7582" y="4725"/>
                  </a:cubicBezTo>
                  <a:cubicBezTo>
                    <a:pt x="7194" y="4798"/>
                    <a:pt x="6849" y="5083"/>
                    <a:pt x="6559" y="5565"/>
                  </a:cubicBezTo>
                  <a:cubicBezTo>
                    <a:pt x="6357" y="5901"/>
                    <a:pt x="6125" y="6149"/>
                    <a:pt x="5939" y="6344"/>
                  </a:cubicBezTo>
                  <a:cubicBezTo>
                    <a:pt x="5679" y="6622"/>
                    <a:pt x="5453" y="6857"/>
                    <a:pt x="5471" y="7190"/>
                  </a:cubicBezTo>
                  <a:cubicBezTo>
                    <a:pt x="5487" y="7349"/>
                    <a:pt x="5551" y="7505"/>
                    <a:pt x="5658" y="7627"/>
                  </a:cubicBezTo>
                  <a:cubicBezTo>
                    <a:pt x="3809" y="10062"/>
                    <a:pt x="4277" y="13159"/>
                    <a:pt x="5270" y="15117"/>
                  </a:cubicBezTo>
                  <a:cubicBezTo>
                    <a:pt x="5441" y="15459"/>
                    <a:pt x="5713" y="15795"/>
                    <a:pt x="6070" y="16116"/>
                  </a:cubicBezTo>
                  <a:cubicBezTo>
                    <a:pt x="6016" y="16114"/>
                    <a:pt x="5961" y="16113"/>
                    <a:pt x="5907" y="16113"/>
                  </a:cubicBezTo>
                  <a:cubicBezTo>
                    <a:pt x="5435" y="16113"/>
                    <a:pt x="4964" y="16184"/>
                    <a:pt x="4512" y="16324"/>
                  </a:cubicBezTo>
                  <a:cubicBezTo>
                    <a:pt x="3006" y="16785"/>
                    <a:pt x="2032" y="17900"/>
                    <a:pt x="1552" y="18593"/>
                  </a:cubicBezTo>
                  <a:lnTo>
                    <a:pt x="1485" y="18612"/>
                  </a:lnTo>
                  <a:lnTo>
                    <a:pt x="1347" y="18648"/>
                  </a:lnTo>
                  <a:lnTo>
                    <a:pt x="1280" y="18771"/>
                  </a:lnTo>
                  <a:cubicBezTo>
                    <a:pt x="721" y="19766"/>
                    <a:pt x="898" y="20041"/>
                    <a:pt x="1115" y="20170"/>
                  </a:cubicBezTo>
                  <a:cubicBezTo>
                    <a:pt x="1131" y="20179"/>
                    <a:pt x="1143" y="20188"/>
                    <a:pt x="1161" y="20194"/>
                  </a:cubicBezTo>
                  <a:cubicBezTo>
                    <a:pt x="1200" y="20396"/>
                    <a:pt x="1377" y="20533"/>
                    <a:pt x="1572" y="20533"/>
                  </a:cubicBezTo>
                  <a:cubicBezTo>
                    <a:pt x="1621" y="20533"/>
                    <a:pt x="1671" y="20524"/>
                    <a:pt x="1720" y="20506"/>
                  </a:cubicBezTo>
                  <a:cubicBezTo>
                    <a:pt x="1784" y="20549"/>
                    <a:pt x="1855" y="20573"/>
                    <a:pt x="1932" y="20573"/>
                  </a:cubicBezTo>
                  <a:cubicBezTo>
                    <a:pt x="1937" y="20573"/>
                    <a:pt x="1942" y="20573"/>
                    <a:pt x="1946" y="20573"/>
                  </a:cubicBezTo>
                  <a:cubicBezTo>
                    <a:pt x="2236" y="20567"/>
                    <a:pt x="2392" y="20328"/>
                    <a:pt x="2487" y="20112"/>
                  </a:cubicBezTo>
                  <a:lnTo>
                    <a:pt x="2603" y="20112"/>
                  </a:lnTo>
                  <a:cubicBezTo>
                    <a:pt x="2719" y="20108"/>
                    <a:pt x="2826" y="20053"/>
                    <a:pt x="2896" y="19962"/>
                  </a:cubicBezTo>
                  <a:cubicBezTo>
                    <a:pt x="2994" y="19830"/>
                    <a:pt x="3009" y="19659"/>
                    <a:pt x="2936" y="19345"/>
                  </a:cubicBezTo>
                  <a:cubicBezTo>
                    <a:pt x="3354" y="18783"/>
                    <a:pt x="4023" y="18108"/>
                    <a:pt x="4970" y="17817"/>
                  </a:cubicBezTo>
                  <a:cubicBezTo>
                    <a:pt x="5275" y="17724"/>
                    <a:pt x="5593" y="17677"/>
                    <a:pt x="5924" y="17677"/>
                  </a:cubicBezTo>
                  <a:cubicBezTo>
                    <a:pt x="6271" y="17677"/>
                    <a:pt x="6631" y="17728"/>
                    <a:pt x="7002" y="17830"/>
                  </a:cubicBezTo>
                  <a:cubicBezTo>
                    <a:pt x="6925" y="17903"/>
                    <a:pt x="6849" y="17979"/>
                    <a:pt x="6779" y="18059"/>
                  </a:cubicBezTo>
                  <a:lnTo>
                    <a:pt x="6727" y="17894"/>
                  </a:lnTo>
                  <a:lnTo>
                    <a:pt x="6336" y="18404"/>
                  </a:lnTo>
                  <a:cubicBezTo>
                    <a:pt x="5981" y="18862"/>
                    <a:pt x="5703" y="19375"/>
                    <a:pt x="5511" y="19919"/>
                  </a:cubicBezTo>
                  <a:lnTo>
                    <a:pt x="5413" y="20185"/>
                  </a:lnTo>
                  <a:lnTo>
                    <a:pt x="5554" y="20261"/>
                  </a:lnTo>
                  <a:cubicBezTo>
                    <a:pt x="5526" y="20362"/>
                    <a:pt x="5499" y="20466"/>
                    <a:pt x="5477" y="20567"/>
                  </a:cubicBezTo>
                  <a:cubicBezTo>
                    <a:pt x="5239" y="21599"/>
                    <a:pt x="5728" y="22674"/>
                    <a:pt x="6821" y="23554"/>
                  </a:cubicBezTo>
                  <a:lnTo>
                    <a:pt x="6702" y="23826"/>
                  </a:lnTo>
                  <a:cubicBezTo>
                    <a:pt x="6687" y="23857"/>
                    <a:pt x="6672" y="23890"/>
                    <a:pt x="6656" y="23921"/>
                  </a:cubicBezTo>
                  <a:lnTo>
                    <a:pt x="6650" y="23936"/>
                  </a:lnTo>
                  <a:cubicBezTo>
                    <a:pt x="6305" y="24642"/>
                    <a:pt x="5700" y="25576"/>
                    <a:pt x="4769" y="26004"/>
                  </a:cubicBezTo>
                  <a:cubicBezTo>
                    <a:pt x="4428" y="26161"/>
                    <a:pt x="4059" y="26240"/>
                    <a:pt x="3664" y="26240"/>
                  </a:cubicBezTo>
                  <a:cubicBezTo>
                    <a:pt x="3085" y="26240"/>
                    <a:pt x="2449" y="26071"/>
                    <a:pt x="1763" y="25735"/>
                  </a:cubicBezTo>
                  <a:cubicBezTo>
                    <a:pt x="1652" y="25679"/>
                    <a:pt x="1534" y="25653"/>
                    <a:pt x="1418" y="25653"/>
                  </a:cubicBezTo>
                  <a:cubicBezTo>
                    <a:pt x="1140" y="25653"/>
                    <a:pt x="870" y="25804"/>
                    <a:pt x="730" y="26065"/>
                  </a:cubicBezTo>
                  <a:lnTo>
                    <a:pt x="260" y="26945"/>
                  </a:lnTo>
                  <a:cubicBezTo>
                    <a:pt x="0" y="27427"/>
                    <a:pt x="303" y="28020"/>
                    <a:pt x="846" y="28090"/>
                  </a:cubicBezTo>
                  <a:cubicBezTo>
                    <a:pt x="880" y="28093"/>
                    <a:pt x="914" y="28096"/>
                    <a:pt x="947" y="28096"/>
                  </a:cubicBezTo>
                  <a:lnTo>
                    <a:pt x="941" y="28093"/>
                  </a:lnTo>
                  <a:cubicBezTo>
                    <a:pt x="1231" y="28090"/>
                    <a:pt x="1494" y="27935"/>
                    <a:pt x="1632" y="27681"/>
                  </a:cubicBezTo>
                  <a:lnTo>
                    <a:pt x="1766" y="27434"/>
                  </a:lnTo>
                  <a:cubicBezTo>
                    <a:pt x="2424" y="27679"/>
                    <a:pt x="3057" y="27802"/>
                    <a:pt x="3663" y="27802"/>
                  </a:cubicBezTo>
                  <a:cubicBezTo>
                    <a:pt x="4279" y="27802"/>
                    <a:pt x="4865" y="27675"/>
                    <a:pt x="5419" y="27421"/>
                  </a:cubicBezTo>
                  <a:cubicBezTo>
                    <a:pt x="6727" y="26820"/>
                    <a:pt x="7542" y="25628"/>
                    <a:pt x="7994" y="24733"/>
                  </a:cubicBezTo>
                  <a:cubicBezTo>
                    <a:pt x="8052" y="24614"/>
                    <a:pt x="8110" y="24492"/>
                    <a:pt x="8165" y="24370"/>
                  </a:cubicBezTo>
                  <a:cubicBezTo>
                    <a:pt x="9053" y="24778"/>
                    <a:pt x="10049" y="25018"/>
                    <a:pt x="10990" y="25018"/>
                  </a:cubicBezTo>
                  <a:cubicBezTo>
                    <a:pt x="12232" y="25018"/>
                    <a:pt x="13379" y="24600"/>
                    <a:pt x="14058" y="23603"/>
                  </a:cubicBezTo>
                  <a:cubicBezTo>
                    <a:pt x="14195" y="23569"/>
                    <a:pt x="14330" y="23539"/>
                    <a:pt x="14470" y="23514"/>
                  </a:cubicBezTo>
                  <a:cubicBezTo>
                    <a:pt x="14629" y="23487"/>
                    <a:pt x="14785" y="23466"/>
                    <a:pt x="14938" y="23453"/>
                  </a:cubicBezTo>
                  <a:lnTo>
                    <a:pt x="14953" y="23453"/>
                  </a:lnTo>
                  <a:cubicBezTo>
                    <a:pt x="15032" y="23447"/>
                    <a:pt x="15112" y="23444"/>
                    <a:pt x="15191" y="23441"/>
                  </a:cubicBezTo>
                  <a:cubicBezTo>
                    <a:pt x="15219" y="23441"/>
                    <a:pt x="15247" y="23440"/>
                    <a:pt x="15274" y="23440"/>
                  </a:cubicBezTo>
                  <a:cubicBezTo>
                    <a:pt x="15706" y="23440"/>
                    <a:pt x="16099" y="23508"/>
                    <a:pt x="16447" y="23646"/>
                  </a:cubicBezTo>
                  <a:cubicBezTo>
                    <a:pt x="17305" y="23985"/>
                    <a:pt x="17940" y="24776"/>
                    <a:pt x="18331" y="26001"/>
                  </a:cubicBezTo>
                  <a:cubicBezTo>
                    <a:pt x="18435" y="26325"/>
                    <a:pt x="18735" y="26545"/>
                    <a:pt x="19077" y="26545"/>
                  </a:cubicBezTo>
                  <a:cubicBezTo>
                    <a:pt x="19147" y="26545"/>
                    <a:pt x="19217" y="26535"/>
                    <a:pt x="19288" y="26517"/>
                  </a:cubicBezTo>
                  <a:lnTo>
                    <a:pt x="20247" y="26248"/>
                  </a:lnTo>
                  <a:cubicBezTo>
                    <a:pt x="20662" y="26132"/>
                    <a:pt x="20907" y="25702"/>
                    <a:pt x="20790" y="25286"/>
                  </a:cubicBezTo>
                  <a:cubicBezTo>
                    <a:pt x="20694" y="24941"/>
                    <a:pt x="20381" y="24716"/>
                    <a:pt x="20038" y="24716"/>
                  </a:cubicBezTo>
                  <a:cubicBezTo>
                    <a:pt x="19968" y="24716"/>
                    <a:pt x="19896" y="24726"/>
                    <a:pt x="19825" y="24745"/>
                  </a:cubicBezTo>
                  <a:lnTo>
                    <a:pt x="19556" y="24822"/>
                  </a:lnTo>
                  <a:cubicBezTo>
                    <a:pt x="18994" y="23517"/>
                    <a:pt x="18142" y="22635"/>
                    <a:pt x="17018" y="22192"/>
                  </a:cubicBezTo>
                  <a:cubicBezTo>
                    <a:pt x="16489" y="21990"/>
                    <a:pt x="15927" y="21883"/>
                    <a:pt x="15359" y="21880"/>
                  </a:cubicBezTo>
                  <a:cubicBezTo>
                    <a:pt x="15333" y="21880"/>
                    <a:pt x="15307" y="21880"/>
                    <a:pt x="15280" y="21880"/>
                  </a:cubicBezTo>
                  <a:cubicBezTo>
                    <a:pt x="15096" y="21880"/>
                    <a:pt x="14911" y="21889"/>
                    <a:pt x="14727" y="21908"/>
                  </a:cubicBezTo>
                  <a:cubicBezTo>
                    <a:pt x="14754" y="21734"/>
                    <a:pt x="14770" y="21562"/>
                    <a:pt x="14770" y="21388"/>
                  </a:cubicBezTo>
                  <a:lnTo>
                    <a:pt x="14944" y="21330"/>
                  </a:lnTo>
                  <a:lnTo>
                    <a:pt x="14922" y="21068"/>
                  </a:lnTo>
                  <a:cubicBezTo>
                    <a:pt x="14880" y="20612"/>
                    <a:pt x="14770" y="20170"/>
                    <a:pt x="14596" y="19745"/>
                  </a:cubicBezTo>
                  <a:lnTo>
                    <a:pt x="14596" y="19745"/>
                  </a:lnTo>
                  <a:cubicBezTo>
                    <a:pt x="14706" y="19751"/>
                    <a:pt x="14816" y="19754"/>
                    <a:pt x="14919" y="19754"/>
                  </a:cubicBezTo>
                  <a:cubicBezTo>
                    <a:pt x="15952" y="19754"/>
                    <a:pt x="16877" y="19501"/>
                    <a:pt x="17681" y="19000"/>
                  </a:cubicBezTo>
                  <a:cubicBezTo>
                    <a:pt x="18542" y="18459"/>
                    <a:pt x="19120" y="17717"/>
                    <a:pt x="19501" y="17029"/>
                  </a:cubicBezTo>
                  <a:lnTo>
                    <a:pt x="19553" y="17732"/>
                  </a:lnTo>
                  <a:lnTo>
                    <a:pt x="19709" y="16623"/>
                  </a:lnTo>
                  <a:cubicBezTo>
                    <a:pt x="19908" y="16205"/>
                    <a:pt x="20060" y="15765"/>
                    <a:pt x="20164" y="15313"/>
                  </a:cubicBezTo>
                  <a:cubicBezTo>
                    <a:pt x="20317" y="14757"/>
                    <a:pt x="20439" y="14158"/>
                    <a:pt x="19990" y="14033"/>
                  </a:cubicBezTo>
                  <a:cubicBezTo>
                    <a:pt x="19949" y="14019"/>
                    <a:pt x="19906" y="14012"/>
                    <a:pt x="19863" y="14012"/>
                  </a:cubicBezTo>
                  <a:cubicBezTo>
                    <a:pt x="19848" y="14012"/>
                    <a:pt x="19834" y="14013"/>
                    <a:pt x="19819" y="14014"/>
                  </a:cubicBezTo>
                  <a:cubicBezTo>
                    <a:pt x="19792" y="13975"/>
                    <a:pt x="19761" y="13941"/>
                    <a:pt x="19724" y="13911"/>
                  </a:cubicBezTo>
                  <a:cubicBezTo>
                    <a:pt x="19649" y="13848"/>
                    <a:pt x="19556" y="13816"/>
                    <a:pt x="19461" y="13816"/>
                  </a:cubicBezTo>
                  <a:cubicBezTo>
                    <a:pt x="19390" y="13816"/>
                    <a:pt x="19318" y="13834"/>
                    <a:pt x="19254" y="13871"/>
                  </a:cubicBezTo>
                  <a:cubicBezTo>
                    <a:pt x="19208" y="13862"/>
                    <a:pt x="19159" y="13856"/>
                    <a:pt x="19113" y="13856"/>
                  </a:cubicBezTo>
                  <a:cubicBezTo>
                    <a:pt x="18750" y="13856"/>
                    <a:pt x="18652" y="14176"/>
                    <a:pt x="18616" y="14500"/>
                  </a:cubicBezTo>
                  <a:cubicBezTo>
                    <a:pt x="18539" y="14518"/>
                    <a:pt x="18469" y="14558"/>
                    <a:pt x="18411" y="14610"/>
                  </a:cubicBezTo>
                  <a:cubicBezTo>
                    <a:pt x="18380" y="14635"/>
                    <a:pt x="18353" y="14668"/>
                    <a:pt x="18334" y="14702"/>
                  </a:cubicBezTo>
                  <a:cubicBezTo>
                    <a:pt x="19077" y="13009"/>
                    <a:pt x="19138" y="11381"/>
                    <a:pt x="18521" y="9845"/>
                  </a:cubicBezTo>
                  <a:cubicBezTo>
                    <a:pt x="18573" y="9790"/>
                    <a:pt x="18612" y="9726"/>
                    <a:pt x="18643" y="9658"/>
                  </a:cubicBezTo>
                  <a:cubicBezTo>
                    <a:pt x="18777" y="9341"/>
                    <a:pt x="18680" y="8928"/>
                    <a:pt x="18347" y="8397"/>
                  </a:cubicBezTo>
                  <a:cubicBezTo>
                    <a:pt x="18276" y="8278"/>
                    <a:pt x="18221" y="8146"/>
                    <a:pt x="18182" y="8012"/>
                  </a:cubicBezTo>
                  <a:cubicBezTo>
                    <a:pt x="18814" y="7917"/>
                    <a:pt x="19315" y="7612"/>
                    <a:pt x="19584" y="7144"/>
                  </a:cubicBezTo>
                  <a:cubicBezTo>
                    <a:pt x="19908" y="6585"/>
                    <a:pt x="19856" y="5871"/>
                    <a:pt x="19437" y="5134"/>
                  </a:cubicBezTo>
                  <a:cubicBezTo>
                    <a:pt x="19208" y="4728"/>
                    <a:pt x="18768" y="4450"/>
                    <a:pt x="18163" y="4328"/>
                  </a:cubicBezTo>
                  <a:cubicBezTo>
                    <a:pt x="17934" y="4258"/>
                    <a:pt x="17697" y="4221"/>
                    <a:pt x="17456" y="4221"/>
                  </a:cubicBezTo>
                  <a:cubicBezTo>
                    <a:pt x="17447" y="4221"/>
                    <a:pt x="17437" y="4221"/>
                    <a:pt x="17427" y="4221"/>
                  </a:cubicBezTo>
                  <a:cubicBezTo>
                    <a:pt x="18212" y="3586"/>
                    <a:pt x="18802" y="2807"/>
                    <a:pt x="18765" y="2013"/>
                  </a:cubicBezTo>
                  <a:cubicBezTo>
                    <a:pt x="18729" y="1243"/>
                    <a:pt x="18151" y="626"/>
                    <a:pt x="17045" y="171"/>
                  </a:cubicBezTo>
                  <a:cubicBezTo>
                    <a:pt x="16969" y="140"/>
                    <a:pt x="16893" y="113"/>
                    <a:pt x="16816" y="91"/>
                  </a:cubicBezTo>
                  <a:cubicBezTo>
                    <a:pt x="16774" y="79"/>
                    <a:pt x="16731" y="70"/>
                    <a:pt x="16688" y="61"/>
                  </a:cubicBezTo>
                  <a:lnTo>
                    <a:pt x="16651" y="52"/>
                  </a:lnTo>
                  <a:cubicBezTo>
                    <a:pt x="16630" y="45"/>
                    <a:pt x="16609" y="39"/>
                    <a:pt x="16587" y="36"/>
                  </a:cubicBezTo>
                  <a:cubicBezTo>
                    <a:pt x="16526" y="24"/>
                    <a:pt x="16459" y="15"/>
                    <a:pt x="16386" y="9"/>
                  </a:cubicBezTo>
                  <a:lnTo>
                    <a:pt x="16358" y="6"/>
                  </a:lnTo>
                  <a:cubicBezTo>
                    <a:pt x="16308" y="2"/>
                    <a:pt x="16257" y="0"/>
                    <a:pt x="16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40"/>
            <p:cNvSpPr/>
            <p:nvPr/>
          </p:nvSpPr>
          <p:spPr>
            <a:xfrm>
              <a:off x="4300150" y="2431725"/>
              <a:ext cx="168950" cy="174075"/>
            </a:xfrm>
            <a:custGeom>
              <a:avLst/>
              <a:gdLst/>
              <a:ahLst/>
              <a:cxnLst/>
              <a:rect l="l" t="t" r="r" b="b"/>
              <a:pathLst>
                <a:path w="6758" h="6963" extrusionOk="0">
                  <a:moveTo>
                    <a:pt x="3604" y="1"/>
                  </a:moveTo>
                  <a:cubicBezTo>
                    <a:pt x="2998" y="1"/>
                    <a:pt x="2402" y="162"/>
                    <a:pt x="1876" y="462"/>
                  </a:cubicBezTo>
                  <a:cubicBezTo>
                    <a:pt x="1354" y="759"/>
                    <a:pt x="917" y="1193"/>
                    <a:pt x="618" y="1718"/>
                  </a:cubicBezTo>
                  <a:cubicBezTo>
                    <a:pt x="0" y="2802"/>
                    <a:pt x="7" y="4134"/>
                    <a:pt x="630" y="5216"/>
                  </a:cubicBezTo>
                  <a:cubicBezTo>
                    <a:pt x="935" y="5744"/>
                    <a:pt x="1369" y="6184"/>
                    <a:pt x="1894" y="6492"/>
                  </a:cubicBezTo>
                  <a:cubicBezTo>
                    <a:pt x="2406" y="6801"/>
                    <a:pt x="2995" y="6963"/>
                    <a:pt x="3594" y="6963"/>
                  </a:cubicBezTo>
                  <a:cubicBezTo>
                    <a:pt x="3600" y="6963"/>
                    <a:pt x="3605" y="6963"/>
                    <a:pt x="3611" y="6963"/>
                  </a:cubicBezTo>
                  <a:cubicBezTo>
                    <a:pt x="3623" y="6963"/>
                    <a:pt x="3634" y="6963"/>
                    <a:pt x="3645" y="6963"/>
                  </a:cubicBezTo>
                  <a:cubicBezTo>
                    <a:pt x="4193" y="6963"/>
                    <a:pt x="4730" y="6820"/>
                    <a:pt x="5206" y="6550"/>
                  </a:cubicBezTo>
                  <a:cubicBezTo>
                    <a:pt x="5673" y="6288"/>
                    <a:pt x="6064" y="5909"/>
                    <a:pt x="6339" y="5451"/>
                  </a:cubicBezTo>
                  <a:cubicBezTo>
                    <a:pt x="6611" y="5008"/>
                    <a:pt x="6754" y="4498"/>
                    <a:pt x="6754" y="3978"/>
                  </a:cubicBezTo>
                  <a:cubicBezTo>
                    <a:pt x="6757" y="3658"/>
                    <a:pt x="6696" y="3337"/>
                    <a:pt x="6577" y="3038"/>
                  </a:cubicBezTo>
                  <a:lnTo>
                    <a:pt x="6586" y="3028"/>
                  </a:lnTo>
                  <a:lnTo>
                    <a:pt x="3611" y="2659"/>
                  </a:lnTo>
                  <a:lnTo>
                    <a:pt x="3312" y="4104"/>
                  </a:lnTo>
                  <a:lnTo>
                    <a:pt x="5001" y="4305"/>
                  </a:lnTo>
                  <a:cubicBezTo>
                    <a:pt x="4931" y="4553"/>
                    <a:pt x="4778" y="4751"/>
                    <a:pt x="4540" y="4904"/>
                  </a:cubicBezTo>
                  <a:cubicBezTo>
                    <a:pt x="4301" y="5057"/>
                    <a:pt x="3987" y="5133"/>
                    <a:pt x="3593" y="5133"/>
                  </a:cubicBezTo>
                  <a:cubicBezTo>
                    <a:pt x="3587" y="5133"/>
                    <a:pt x="3582" y="5133"/>
                    <a:pt x="3577" y="5133"/>
                  </a:cubicBezTo>
                  <a:cubicBezTo>
                    <a:pt x="3295" y="5133"/>
                    <a:pt x="3014" y="5054"/>
                    <a:pt x="2774" y="4904"/>
                  </a:cubicBezTo>
                  <a:cubicBezTo>
                    <a:pt x="2539" y="4754"/>
                    <a:pt x="2343" y="4544"/>
                    <a:pt x="2215" y="4296"/>
                  </a:cubicBezTo>
                  <a:cubicBezTo>
                    <a:pt x="2084" y="4043"/>
                    <a:pt x="2017" y="3762"/>
                    <a:pt x="2017" y="3477"/>
                  </a:cubicBezTo>
                  <a:cubicBezTo>
                    <a:pt x="2014" y="3172"/>
                    <a:pt x="2093" y="2873"/>
                    <a:pt x="2246" y="2610"/>
                  </a:cubicBezTo>
                  <a:cubicBezTo>
                    <a:pt x="2395" y="2356"/>
                    <a:pt x="2615" y="2152"/>
                    <a:pt x="2875" y="2017"/>
                  </a:cubicBezTo>
                  <a:cubicBezTo>
                    <a:pt x="3150" y="1877"/>
                    <a:pt x="3452" y="1803"/>
                    <a:pt x="3760" y="1803"/>
                  </a:cubicBezTo>
                  <a:cubicBezTo>
                    <a:pt x="3767" y="1803"/>
                    <a:pt x="3773" y="1803"/>
                    <a:pt x="3779" y="1803"/>
                  </a:cubicBezTo>
                  <a:cubicBezTo>
                    <a:pt x="4023" y="1803"/>
                    <a:pt x="4268" y="1846"/>
                    <a:pt x="4500" y="1929"/>
                  </a:cubicBezTo>
                  <a:cubicBezTo>
                    <a:pt x="4708" y="2002"/>
                    <a:pt x="4897" y="2112"/>
                    <a:pt x="5062" y="2253"/>
                  </a:cubicBezTo>
                  <a:lnTo>
                    <a:pt x="6305" y="1251"/>
                  </a:lnTo>
                  <a:cubicBezTo>
                    <a:pt x="6198" y="1028"/>
                    <a:pt x="6015" y="820"/>
                    <a:pt x="5749" y="630"/>
                  </a:cubicBezTo>
                  <a:cubicBezTo>
                    <a:pt x="5462" y="426"/>
                    <a:pt x="5141" y="273"/>
                    <a:pt x="4802" y="172"/>
                  </a:cubicBezTo>
                  <a:cubicBezTo>
                    <a:pt x="4442" y="59"/>
                    <a:pt x="4064" y="1"/>
                    <a:pt x="3683" y="1"/>
                  </a:cubicBezTo>
                  <a:cubicBezTo>
                    <a:pt x="3673" y="1"/>
                    <a:pt x="3664" y="1"/>
                    <a:pt x="3654" y="1"/>
                  </a:cubicBezTo>
                  <a:cubicBezTo>
                    <a:pt x="3637" y="1"/>
                    <a:pt x="3620" y="1"/>
                    <a:pt x="3604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40"/>
            <p:cNvSpPr/>
            <p:nvPr/>
          </p:nvSpPr>
          <p:spPr>
            <a:xfrm>
              <a:off x="4291525" y="2423475"/>
              <a:ext cx="191100" cy="190650"/>
            </a:xfrm>
            <a:custGeom>
              <a:avLst/>
              <a:gdLst/>
              <a:ahLst/>
              <a:cxnLst/>
              <a:rect l="l" t="t" r="r" b="b"/>
              <a:pathLst>
                <a:path w="7644" h="7626" extrusionOk="0">
                  <a:moveTo>
                    <a:pt x="4086" y="2466"/>
                  </a:moveTo>
                  <a:cubicBezTo>
                    <a:pt x="4097" y="2466"/>
                    <a:pt x="4109" y="2466"/>
                    <a:pt x="4121" y="2466"/>
                  </a:cubicBezTo>
                  <a:cubicBezTo>
                    <a:pt x="4129" y="2466"/>
                    <a:pt x="4137" y="2466"/>
                    <a:pt x="4145" y="2466"/>
                  </a:cubicBezTo>
                  <a:cubicBezTo>
                    <a:pt x="4345" y="2466"/>
                    <a:pt x="4541" y="2503"/>
                    <a:pt x="4729" y="2570"/>
                  </a:cubicBezTo>
                  <a:cubicBezTo>
                    <a:pt x="4885" y="2622"/>
                    <a:pt x="5028" y="2702"/>
                    <a:pt x="5157" y="2806"/>
                  </a:cubicBezTo>
                  <a:lnTo>
                    <a:pt x="3693" y="2622"/>
                  </a:lnTo>
                  <a:lnTo>
                    <a:pt x="3257" y="4718"/>
                  </a:lnTo>
                  <a:lnTo>
                    <a:pt x="4781" y="4901"/>
                  </a:lnTo>
                  <a:cubicBezTo>
                    <a:pt x="4756" y="4919"/>
                    <a:pt x="4732" y="4938"/>
                    <a:pt x="4704" y="4956"/>
                  </a:cubicBezTo>
                  <a:cubicBezTo>
                    <a:pt x="4521" y="5072"/>
                    <a:pt x="4265" y="5130"/>
                    <a:pt x="3938" y="5130"/>
                  </a:cubicBezTo>
                  <a:cubicBezTo>
                    <a:pt x="3927" y="5130"/>
                    <a:pt x="3917" y="5131"/>
                    <a:pt x="3907" y="5131"/>
                  </a:cubicBezTo>
                  <a:cubicBezTo>
                    <a:pt x="3691" y="5131"/>
                    <a:pt x="3480" y="5070"/>
                    <a:pt x="3296" y="4953"/>
                  </a:cubicBezTo>
                  <a:cubicBezTo>
                    <a:pt x="3107" y="4837"/>
                    <a:pt x="2954" y="4669"/>
                    <a:pt x="2853" y="4473"/>
                  </a:cubicBezTo>
                  <a:cubicBezTo>
                    <a:pt x="2743" y="4269"/>
                    <a:pt x="2688" y="4040"/>
                    <a:pt x="2691" y="3807"/>
                  </a:cubicBezTo>
                  <a:cubicBezTo>
                    <a:pt x="2688" y="3563"/>
                    <a:pt x="2750" y="3322"/>
                    <a:pt x="2875" y="3111"/>
                  </a:cubicBezTo>
                  <a:cubicBezTo>
                    <a:pt x="2994" y="2909"/>
                    <a:pt x="3165" y="2744"/>
                    <a:pt x="3373" y="2641"/>
                  </a:cubicBezTo>
                  <a:cubicBezTo>
                    <a:pt x="3594" y="2527"/>
                    <a:pt x="3838" y="2466"/>
                    <a:pt x="4086" y="2466"/>
                  </a:cubicBezTo>
                  <a:close/>
                  <a:moveTo>
                    <a:pt x="3964" y="661"/>
                  </a:moveTo>
                  <a:cubicBezTo>
                    <a:pt x="3976" y="661"/>
                    <a:pt x="3987" y="661"/>
                    <a:pt x="3999" y="661"/>
                  </a:cubicBezTo>
                  <a:lnTo>
                    <a:pt x="4002" y="661"/>
                  </a:lnTo>
                  <a:cubicBezTo>
                    <a:pt x="4356" y="661"/>
                    <a:pt x="4711" y="716"/>
                    <a:pt x="5050" y="820"/>
                  </a:cubicBezTo>
                  <a:cubicBezTo>
                    <a:pt x="5352" y="912"/>
                    <a:pt x="5639" y="1049"/>
                    <a:pt x="5899" y="1232"/>
                  </a:cubicBezTo>
                  <a:cubicBezTo>
                    <a:pt x="6015" y="1312"/>
                    <a:pt x="6119" y="1406"/>
                    <a:pt x="6210" y="1510"/>
                  </a:cubicBezTo>
                  <a:lnTo>
                    <a:pt x="5401" y="2167"/>
                  </a:lnTo>
                  <a:cubicBezTo>
                    <a:pt x="5260" y="2078"/>
                    <a:pt x="5114" y="2005"/>
                    <a:pt x="4958" y="1950"/>
                  </a:cubicBezTo>
                  <a:cubicBezTo>
                    <a:pt x="4697" y="1855"/>
                    <a:pt x="4425" y="1806"/>
                    <a:pt x="4146" y="1806"/>
                  </a:cubicBezTo>
                  <a:cubicBezTo>
                    <a:pt x="4138" y="1806"/>
                    <a:pt x="4130" y="1807"/>
                    <a:pt x="4121" y="1807"/>
                  </a:cubicBezTo>
                  <a:cubicBezTo>
                    <a:pt x="4109" y="1806"/>
                    <a:pt x="4097" y="1806"/>
                    <a:pt x="4084" y="1806"/>
                  </a:cubicBezTo>
                  <a:cubicBezTo>
                    <a:pt x="3730" y="1806"/>
                    <a:pt x="3380" y="1892"/>
                    <a:pt x="3067" y="2057"/>
                  </a:cubicBezTo>
                  <a:cubicBezTo>
                    <a:pt x="2753" y="2219"/>
                    <a:pt x="2487" y="2469"/>
                    <a:pt x="2307" y="2772"/>
                  </a:cubicBezTo>
                  <a:cubicBezTo>
                    <a:pt x="2120" y="3087"/>
                    <a:pt x="2026" y="3447"/>
                    <a:pt x="2032" y="3810"/>
                  </a:cubicBezTo>
                  <a:cubicBezTo>
                    <a:pt x="2029" y="4150"/>
                    <a:pt x="2111" y="4483"/>
                    <a:pt x="2267" y="4782"/>
                  </a:cubicBezTo>
                  <a:cubicBezTo>
                    <a:pt x="2423" y="5081"/>
                    <a:pt x="2655" y="5335"/>
                    <a:pt x="2942" y="5515"/>
                  </a:cubicBezTo>
                  <a:cubicBezTo>
                    <a:pt x="3237" y="5701"/>
                    <a:pt x="3576" y="5796"/>
                    <a:pt x="3921" y="5796"/>
                  </a:cubicBezTo>
                  <a:cubicBezTo>
                    <a:pt x="3927" y="5796"/>
                    <a:pt x="3932" y="5796"/>
                    <a:pt x="3938" y="5796"/>
                  </a:cubicBezTo>
                  <a:cubicBezTo>
                    <a:pt x="4393" y="5796"/>
                    <a:pt x="4772" y="5701"/>
                    <a:pt x="5062" y="5515"/>
                  </a:cubicBezTo>
                  <a:cubicBezTo>
                    <a:pt x="5370" y="5319"/>
                    <a:pt x="5572" y="5054"/>
                    <a:pt x="5664" y="4730"/>
                  </a:cubicBezTo>
                  <a:lnTo>
                    <a:pt x="5771" y="4354"/>
                  </a:lnTo>
                  <a:lnTo>
                    <a:pt x="4054" y="4150"/>
                  </a:lnTo>
                  <a:lnTo>
                    <a:pt x="4216" y="3358"/>
                  </a:lnTo>
                  <a:lnTo>
                    <a:pt x="6675" y="3664"/>
                  </a:lnTo>
                  <a:cubicBezTo>
                    <a:pt x="6736" y="3875"/>
                    <a:pt x="6766" y="4092"/>
                    <a:pt x="6766" y="4311"/>
                  </a:cubicBezTo>
                  <a:cubicBezTo>
                    <a:pt x="6766" y="4770"/>
                    <a:pt x="6641" y="5222"/>
                    <a:pt x="6400" y="5610"/>
                  </a:cubicBezTo>
                  <a:cubicBezTo>
                    <a:pt x="6152" y="6019"/>
                    <a:pt x="5801" y="6358"/>
                    <a:pt x="5383" y="6593"/>
                  </a:cubicBezTo>
                  <a:cubicBezTo>
                    <a:pt x="4954" y="6838"/>
                    <a:pt x="4466" y="6966"/>
                    <a:pt x="3973" y="6966"/>
                  </a:cubicBezTo>
                  <a:cubicBezTo>
                    <a:pt x="3968" y="6966"/>
                    <a:pt x="3962" y="6966"/>
                    <a:pt x="3956" y="6966"/>
                  </a:cubicBezTo>
                  <a:cubicBezTo>
                    <a:pt x="3409" y="6966"/>
                    <a:pt x="2875" y="6819"/>
                    <a:pt x="2407" y="6538"/>
                  </a:cubicBezTo>
                  <a:cubicBezTo>
                    <a:pt x="1931" y="6257"/>
                    <a:pt x="1537" y="5857"/>
                    <a:pt x="1262" y="5381"/>
                  </a:cubicBezTo>
                  <a:cubicBezTo>
                    <a:pt x="978" y="4895"/>
                    <a:pt x="831" y="4342"/>
                    <a:pt x="834" y="3780"/>
                  </a:cubicBezTo>
                  <a:cubicBezTo>
                    <a:pt x="825" y="2665"/>
                    <a:pt x="1418" y="1633"/>
                    <a:pt x="2386" y="1080"/>
                  </a:cubicBezTo>
                  <a:cubicBezTo>
                    <a:pt x="2868" y="804"/>
                    <a:pt x="3411" y="661"/>
                    <a:pt x="3964" y="661"/>
                  </a:cubicBezTo>
                  <a:close/>
                  <a:moveTo>
                    <a:pt x="3949" y="1"/>
                  </a:moveTo>
                  <a:cubicBezTo>
                    <a:pt x="3285" y="1"/>
                    <a:pt x="2631" y="178"/>
                    <a:pt x="2056" y="508"/>
                  </a:cubicBezTo>
                  <a:cubicBezTo>
                    <a:pt x="1482" y="835"/>
                    <a:pt x="1005" y="1309"/>
                    <a:pt x="675" y="1883"/>
                  </a:cubicBezTo>
                  <a:cubicBezTo>
                    <a:pt x="0" y="3071"/>
                    <a:pt x="6" y="4528"/>
                    <a:pt x="691" y="5714"/>
                  </a:cubicBezTo>
                  <a:cubicBezTo>
                    <a:pt x="1021" y="6288"/>
                    <a:pt x="1497" y="6767"/>
                    <a:pt x="2068" y="7106"/>
                  </a:cubicBezTo>
                  <a:cubicBezTo>
                    <a:pt x="2640" y="7449"/>
                    <a:pt x="3290" y="7626"/>
                    <a:pt x="3956" y="7626"/>
                  </a:cubicBezTo>
                  <a:cubicBezTo>
                    <a:pt x="3962" y="7626"/>
                    <a:pt x="3968" y="7626"/>
                    <a:pt x="3974" y="7626"/>
                  </a:cubicBezTo>
                  <a:cubicBezTo>
                    <a:pt x="4582" y="7626"/>
                    <a:pt x="5183" y="7470"/>
                    <a:pt x="5713" y="7168"/>
                  </a:cubicBezTo>
                  <a:cubicBezTo>
                    <a:pt x="6229" y="6877"/>
                    <a:pt x="6659" y="6459"/>
                    <a:pt x="6968" y="5952"/>
                  </a:cubicBezTo>
                  <a:cubicBezTo>
                    <a:pt x="7270" y="5457"/>
                    <a:pt x="7429" y="4889"/>
                    <a:pt x="7429" y="4308"/>
                  </a:cubicBezTo>
                  <a:cubicBezTo>
                    <a:pt x="7429" y="4018"/>
                    <a:pt x="7387" y="3731"/>
                    <a:pt x="7304" y="3453"/>
                  </a:cubicBezTo>
                  <a:lnTo>
                    <a:pt x="7643" y="3114"/>
                  </a:lnTo>
                  <a:lnTo>
                    <a:pt x="5593" y="2857"/>
                  </a:lnTo>
                  <a:lnTo>
                    <a:pt x="7060" y="1675"/>
                  </a:lnTo>
                  <a:lnTo>
                    <a:pt x="6947" y="1440"/>
                  </a:lnTo>
                  <a:cubicBezTo>
                    <a:pt x="6818" y="1168"/>
                    <a:pt x="6595" y="915"/>
                    <a:pt x="6287" y="692"/>
                  </a:cubicBezTo>
                  <a:cubicBezTo>
                    <a:pt x="5969" y="469"/>
                    <a:pt x="5618" y="298"/>
                    <a:pt x="5245" y="188"/>
                  </a:cubicBezTo>
                  <a:cubicBezTo>
                    <a:pt x="4851" y="65"/>
                    <a:pt x="4440" y="1"/>
                    <a:pt x="4028" y="1"/>
                  </a:cubicBezTo>
                  <a:cubicBezTo>
                    <a:pt x="4018" y="1"/>
                    <a:pt x="4008" y="1"/>
                    <a:pt x="3999" y="1"/>
                  </a:cubicBezTo>
                  <a:cubicBezTo>
                    <a:pt x="3982" y="1"/>
                    <a:pt x="3965" y="1"/>
                    <a:pt x="3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40"/>
            <p:cNvSpPr/>
            <p:nvPr/>
          </p:nvSpPr>
          <p:spPr>
            <a:xfrm>
              <a:off x="4482125" y="2432200"/>
              <a:ext cx="176125" cy="173850"/>
            </a:xfrm>
            <a:custGeom>
              <a:avLst/>
              <a:gdLst/>
              <a:ahLst/>
              <a:cxnLst/>
              <a:rect l="l" t="t" r="r" b="b"/>
              <a:pathLst>
                <a:path w="7045" h="6954" extrusionOk="0">
                  <a:moveTo>
                    <a:pt x="3531" y="1812"/>
                  </a:moveTo>
                  <a:cubicBezTo>
                    <a:pt x="3822" y="1812"/>
                    <a:pt x="4112" y="1885"/>
                    <a:pt x="4369" y="2023"/>
                  </a:cubicBezTo>
                  <a:cubicBezTo>
                    <a:pt x="4623" y="2160"/>
                    <a:pt x="4833" y="2362"/>
                    <a:pt x="4983" y="2609"/>
                  </a:cubicBezTo>
                  <a:cubicBezTo>
                    <a:pt x="5136" y="2860"/>
                    <a:pt x="5215" y="3147"/>
                    <a:pt x="5212" y="3440"/>
                  </a:cubicBezTo>
                  <a:cubicBezTo>
                    <a:pt x="5215" y="3746"/>
                    <a:pt x="5133" y="4045"/>
                    <a:pt x="4974" y="4305"/>
                  </a:cubicBezTo>
                  <a:cubicBezTo>
                    <a:pt x="4659" y="4818"/>
                    <a:pt x="4100" y="5129"/>
                    <a:pt x="3495" y="5132"/>
                  </a:cubicBezTo>
                  <a:cubicBezTo>
                    <a:pt x="3490" y="5132"/>
                    <a:pt x="3484" y="5132"/>
                    <a:pt x="3479" y="5132"/>
                  </a:cubicBezTo>
                  <a:cubicBezTo>
                    <a:pt x="3191" y="5132"/>
                    <a:pt x="2907" y="5053"/>
                    <a:pt x="2658" y="4906"/>
                  </a:cubicBezTo>
                  <a:cubicBezTo>
                    <a:pt x="2411" y="4760"/>
                    <a:pt x="2203" y="4549"/>
                    <a:pt x="2057" y="4298"/>
                  </a:cubicBezTo>
                  <a:cubicBezTo>
                    <a:pt x="1907" y="4045"/>
                    <a:pt x="1831" y="3755"/>
                    <a:pt x="1834" y="3458"/>
                  </a:cubicBezTo>
                  <a:cubicBezTo>
                    <a:pt x="1827" y="3168"/>
                    <a:pt x="1904" y="2878"/>
                    <a:pt x="2054" y="2628"/>
                  </a:cubicBezTo>
                  <a:cubicBezTo>
                    <a:pt x="2197" y="2377"/>
                    <a:pt x="2408" y="2172"/>
                    <a:pt x="2658" y="2032"/>
                  </a:cubicBezTo>
                  <a:cubicBezTo>
                    <a:pt x="2916" y="1888"/>
                    <a:pt x="3203" y="1812"/>
                    <a:pt x="3496" y="1812"/>
                  </a:cubicBezTo>
                  <a:cubicBezTo>
                    <a:pt x="3502" y="1812"/>
                    <a:pt x="3508" y="1812"/>
                    <a:pt x="3514" y="1812"/>
                  </a:cubicBezTo>
                  <a:cubicBezTo>
                    <a:pt x="3520" y="1812"/>
                    <a:pt x="3526" y="1812"/>
                    <a:pt x="3531" y="1812"/>
                  </a:cubicBezTo>
                  <a:close/>
                  <a:moveTo>
                    <a:pt x="3589" y="0"/>
                  </a:moveTo>
                  <a:cubicBezTo>
                    <a:pt x="3578" y="0"/>
                    <a:pt x="3567" y="0"/>
                    <a:pt x="3556" y="1"/>
                  </a:cubicBezTo>
                  <a:cubicBezTo>
                    <a:pt x="3551" y="1"/>
                    <a:pt x="3545" y="1"/>
                    <a:pt x="3539" y="1"/>
                  </a:cubicBezTo>
                  <a:cubicBezTo>
                    <a:pt x="2928" y="1"/>
                    <a:pt x="2327" y="162"/>
                    <a:pt x="1797" y="471"/>
                  </a:cubicBezTo>
                  <a:cubicBezTo>
                    <a:pt x="1259" y="776"/>
                    <a:pt x="810" y="1210"/>
                    <a:pt x="490" y="1739"/>
                  </a:cubicBezTo>
                  <a:cubicBezTo>
                    <a:pt x="169" y="2252"/>
                    <a:pt x="1" y="2844"/>
                    <a:pt x="1" y="3449"/>
                  </a:cubicBezTo>
                  <a:cubicBezTo>
                    <a:pt x="1" y="4057"/>
                    <a:pt x="172" y="4653"/>
                    <a:pt x="490" y="5169"/>
                  </a:cubicBezTo>
                  <a:cubicBezTo>
                    <a:pt x="810" y="5701"/>
                    <a:pt x="1256" y="6147"/>
                    <a:pt x="1794" y="6464"/>
                  </a:cubicBezTo>
                  <a:cubicBezTo>
                    <a:pt x="2332" y="6790"/>
                    <a:pt x="2937" y="6953"/>
                    <a:pt x="3543" y="6953"/>
                  </a:cubicBezTo>
                  <a:cubicBezTo>
                    <a:pt x="4142" y="6953"/>
                    <a:pt x="4740" y="6794"/>
                    <a:pt x="5273" y="6473"/>
                  </a:cubicBezTo>
                  <a:cubicBezTo>
                    <a:pt x="5808" y="6162"/>
                    <a:pt x="6251" y="5716"/>
                    <a:pt x="6562" y="5184"/>
                  </a:cubicBezTo>
                  <a:cubicBezTo>
                    <a:pt x="6880" y="4659"/>
                    <a:pt x="7045" y="4054"/>
                    <a:pt x="7045" y="3440"/>
                  </a:cubicBezTo>
                  <a:cubicBezTo>
                    <a:pt x="7045" y="2838"/>
                    <a:pt x="6880" y="2249"/>
                    <a:pt x="6568" y="1733"/>
                  </a:cubicBezTo>
                  <a:cubicBezTo>
                    <a:pt x="6257" y="1210"/>
                    <a:pt x="5817" y="776"/>
                    <a:pt x="5291" y="471"/>
                  </a:cubicBezTo>
                  <a:cubicBezTo>
                    <a:pt x="4775" y="165"/>
                    <a:pt x="4189" y="0"/>
                    <a:pt x="3589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40"/>
            <p:cNvSpPr/>
            <p:nvPr/>
          </p:nvSpPr>
          <p:spPr>
            <a:xfrm>
              <a:off x="4473875" y="2423875"/>
              <a:ext cx="192700" cy="190475"/>
            </a:xfrm>
            <a:custGeom>
              <a:avLst/>
              <a:gdLst/>
              <a:ahLst/>
              <a:cxnLst/>
              <a:rect l="l" t="t" r="r" b="b"/>
              <a:pathLst>
                <a:path w="7708" h="7619" extrusionOk="0">
                  <a:moveTo>
                    <a:pt x="3877" y="2478"/>
                  </a:moveTo>
                  <a:cubicBezTo>
                    <a:pt x="4107" y="2478"/>
                    <a:pt x="4336" y="2538"/>
                    <a:pt x="4540" y="2646"/>
                  </a:cubicBezTo>
                  <a:cubicBezTo>
                    <a:pt x="4742" y="2756"/>
                    <a:pt x="4913" y="2918"/>
                    <a:pt x="5032" y="3116"/>
                  </a:cubicBezTo>
                  <a:cubicBezTo>
                    <a:pt x="5151" y="3312"/>
                    <a:pt x="5215" y="3541"/>
                    <a:pt x="5212" y="3773"/>
                  </a:cubicBezTo>
                  <a:cubicBezTo>
                    <a:pt x="5215" y="4017"/>
                    <a:pt x="5151" y="4256"/>
                    <a:pt x="5023" y="4463"/>
                  </a:cubicBezTo>
                  <a:cubicBezTo>
                    <a:pt x="4766" y="4879"/>
                    <a:pt x="4314" y="5132"/>
                    <a:pt x="3825" y="5132"/>
                  </a:cubicBezTo>
                  <a:cubicBezTo>
                    <a:pt x="3820" y="5133"/>
                    <a:pt x="3814" y="5133"/>
                    <a:pt x="3809" y="5133"/>
                  </a:cubicBezTo>
                  <a:cubicBezTo>
                    <a:pt x="3579" y="5133"/>
                    <a:pt x="3356" y="5072"/>
                    <a:pt x="3159" y="4955"/>
                  </a:cubicBezTo>
                  <a:cubicBezTo>
                    <a:pt x="2958" y="4836"/>
                    <a:pt x="2790" y="4668"/>
                    <a:pt x="2674" y="4463"/>
                  </a:cubicBezTo>
                  <a:cubicBezTo>
                    <a:pt x="2552" y="4262"/>
                    <a:pt x="2490" y="4027"/>
                    <a:pt x="2493" y="3791"/>
                  </a:cubicBezTo>
                  <a:cubicBezTo>
                    <a:pt x="2490" y="3559"/>
                    <a:pt x="2548" y="3327"/>
                    <a:pt x="2668" y="3129"/>
                  </a:cubicBezTo>
                  <a:cubicBezTo>
                    <a:pt x="2784" y="2930"/>
                    <a:pt x="2952" y="2765"/>
                    <a:pt x="3153" y="2652"/>
                  </a:cubicBezTo>
                  <a:cubicBezTo>
                    <a:pt x="3354" y="2538"/>
                    <a:pt x="3581" y="2478"/>
                    <a:pt x="3811" y="2478"/>
                  </a:cubicBezTo>
                  <a:cubicBezTo>
                    <a:pt x="3822" y="2478"/>
                    <a:pt x="3833" y="2478"/>
                    <a:pt x="3844" y="2478"/>
                  </a:cubicBezTo>
                  <a:cubicBezTo>
                    <a:pt x="3855" y="2478"/>
                    <a:pt x="3866" y="2478"/>
                    <a:pt x="3877" y="2478"/>
                  </a:cubicBezTo>
                  <a:close/>
                  <a:moveTo>
                    <a:pt x="3861" y="1812"/>
                  </a:moveTo>
                  <a:cubicBezTo>
                    <a:pt x="3855" y="1812"/>
                    <a:pt x="3850" y="1812"/>
                    <a:pt x="3844" y="1812"/>
                  </a:cubicBezTo>
                  <a:cubicBezTo>
                    <a:pt x="3838" y="1812"/>
                    <a:pt x="3832" y="1812"/>
                    <a:pt x="3826" y="1812"/>
                  </a:cubicBezTo>
                  <a:cubicBezTo>
                    <a:pt x="3475" y="1812"/>
                    <a:pt x="3130" y="1903"/>
                    <a:pt x="2826" y="2078"/>
                  </a:cubicBezTo>
                  <a:cubicBezTo>
                    <a:pt x="2206" y="2423"/>
                    <a:pt x="1825" y="3080"/>
                    <a:pt x="1831" y="3791"/>
                  </a:cubicBezTo>
                  <a:cubicBezTo>
                    <a:pt x="1828" y="4146"/>
                    <a:pt x="1922" y="4494"/>
                    <a:pt x="2102" y="4799"/>
                  </a:cubicBezTo>
                  <a:cubicBezTo>
                    <a:pt x="2274" y="5099"/>
                    <a:pt x="2524" y="5349"/>
                    <a:pt x="2820" y="5523"/>
                  </a:cubicBezTo>
                  <a:cubicBezTo>
                    <a:pt x="3121" y="5701"/>
                    <a:pt x="3460" y="5795"/>
                    <a:pt x="3809" y="5795"/>
                  </a:cubicBezTo>
                  <a:cubicBezTo>
                    <a:pt x="3814" y="5795"/>
                    <a:pt x="3820" y="5795"/>
                    <a:pt x="3825" y="5795"/>
                  </a:cubicBezTo>
                  <a:lnTo>
                    <a:pt x="3825" y="5792"/>
                  </a:lnTo>
                  <a:cubicBezTo>
                    <a:pt x="4543" y="5792"/>
                    <a:pt x="5209" y="5420"/>
                    <a:pt x="5588" y="4809"/>
                  </a:cubicBezTo>
                  <a:cubicBezTo>
                    <a:pt x="5777" y="4497"/>
                    <a:pt x="5878" y="4137"/>
                    <a:pt x="5875" y="3773"/>
                  </a:cubicBezTo>
                  <a:cubicBezTo>
                    <a:pt x="5878" y="3419"/>
                    <a:pt x="5780" y="3071"/>
                    <a:pt x="5597" y="2768"/>
                  </a:cubicBezTo>
                  <a:cubicBezTo>
                    <a:pt x="5417" y="2472"/>
                    <a:pt x="5160" y="2231"/>
                    <a:pt x="4855" y="2066"/>
                  </a:cubicBezTo>
                  <a:cubicBezTo>
                    <a:pt x="4551" y="1900"/>
                    <a:pt x="4210" y="1812"/>
                    <a:pt x="3861" y="1812"/>
                  </a:cubicBezTo>
                  <a:close/>
                  <a:moveTo>
                    <a:pt x="3903" y="663"/>
                  </a:moveTo>
                  <a:cubicBezTo>
                    <a:pt x="4450" y="663"/>
                    <a:pt x="4985" y="810"/>
                    <a:pt x="5453" y="1088"/>
                  </a:cubicBezTo>
                  <a:cubicBezTo>
                    <a:pt x="5930" y="1366"/>
                    <a:pt x="6330" y="1760"/>
                    <a:pt x="6614" y="2234"/>
                  </a:cubicBezTo>
                  <a:cubicBezTo>
                    <a:pt x="6895" y="2698"/>
                    <a:pt x="7045" y="3229"/>
                    <a:pt x="7042" y="3773"/>
                  </a:cubicBezTo>
                  <a:cubicBezTo>
                    <a:pt x="7045" y="4326"/>
                    <a:pt x="6892" y="4870"/>
                    <a:pt x="6608" y="5346"/>
                  </a:cubicBezTo>
                  <a:cubicBezTo>
                    <a:pt x="6324" y="5832"/>
                    <a:pt x="5921" y="6235"/>
                    <a:pt x="5435" y="6519"/>
                  </a:cubicBezTo>
                  <a:cubicBezTo>
                    <a:pt x="4953" y="6808"/>
                    <a:pt x="4411" y="6953"/>
                    <a:pt x="3869" y="6953"/>
                  </a:cubicBezTo>
                  <a:cubicBezTo>
                    <a:pt x="3323" y="6953"/>
                    <a:pt x="2776" y="6806"/>
                    <a:pt x="2292" y="6513"/>
                  </a:cubicBezTo>
                  <a:cubicBezTo>
                    <a:pt x="1806" y="6223"/>
                    <a:pt x="1397" y="5814"/>
                    <a:pt x="1104" y="5328"/>
                  </a:cubicBezTo>
                  <a:cubicBezTo>
                    <a:pt x="816" y="4864"/>
                    <a:pt x="664" y="4329"/>
                    <a:pt x="664" y="3782"/>
                  </a:cubicBezTo>
                  <a:cubicBezTo>
                    <a:pt x="661" y="3239"/>
                    <a:pt x="813" y="2707"/>
                    <a:pt x="1101" y="2243"/>
                  </a:cubicBezTo>
                  <a:cubicBezTo>
                    <a:pt x="1394" y="1766"/>
                    <a:pt x="1803" y="1369"/>
                    <a:pt x="2292" y="1091"/>
                  </a:cubicBezTo>
                  <a:cubicBezTo>
                    <a:pt x="2773" y="813"/>
                    <a:pt x="3316" y="663"/>
                    <a:pt x="3870" y="663"/>
                  </a:cubicBezTo>
                  <a:cubicBezTo>
                    <a:pt x="3875" y="663"/>
                    <a:pt x="3881" y="663"/>
                    <a:pt x="3886" y="663"/>
                  </a:cubicBezTo>
                  <a:cubicBezTo>
                    <a:pt x="3892" y="663"/>
                    <a:pt x="3898" y="663"/>
                    <a:pt x="3903" y="663"/>
                  </a:cubicBezTo>
                  <a:close/>
                  <a:moveTo>
                    <a:pt x="3873" y="1"/>
                  </a:moveTo>
                  <a:cubicBezTo>
                    <a:pt x="3200" y="1"/>
                    <a:pt x="2544" y="181"/>
                    <a:pt x="1965" y="517"/>
                  </a:cubicBezTo>
                  <a:cubicBezTo>
                    <a:pt x="1379" y="850"/>
                    <a:pt x="890" y="1323"/>
                    <a:pt x="538" y="1898"/>
                  </a:cubicBezTo>
                  <a:cubicBezTo>
                    <a:pt x="187" y="2463"/>
                    <a:pt x="1" y="3116"/>
                    <a:pt x="1" y="3782"/>
                  </a:cubicBezTo>
                  <a:cubicBezTo>
                    <a:pt x="1" y="4448"/>
                    <a:pt x="187" y="5102"/>
                    <a:pt x="535" y="5670"/>
                  </a:cubicBezTo>
                  <a:cubicBezTo>
                    <a:pt x="884" y="6250"/>
                    <a:pt x="1369" y="6736"/>
                    <a:pt x="1953" y="7084"/>
                  </a:cubicBezTo>
                  <a:cubicBezTo>
                    <a:pt x="2530" y="7433"/>
                    <a:pt x="3193" y="7619"/>
                    <a:pt x="3871" y="7619"/>
                  </a:cubicBezTo>
                  <a:cubicBezTo>
                    <a:pt x="4540" y="7619"/>
                    <a:pt x="5200" y="7436"/>
                    <a:pt x="5774" y="7090"/>
                  </a:cubicBezTo>
                  <a:cubicBezTo>
                    <a:pt x="6355" y="6748"/>
                    <a:pt x="6837" y="6266"/>
                    <a:pt x="7179" y="5685"/>
                  </a:cubicBezTo>
                  <a:cubicBezTo>
                    <a:pt x="7525" y="5108"/>
                    <a:pt x="7708" y="4448"/>
                    <a:pt x="7705" y="3773"/>
                  </a:cubicBezTo>
                  <a:cubicBezTo>
                    <a:pt x="7708" y="3110"/>
                    <a:pt x="7528" y="2463"/>
                    <a:pt x="7182" y="1894"/>
                  </a:cubicBezTo>
                  <a:cubicBezTo>
                    <a:pt x="6843" y="1326"/>
                    <a:pt x="6364" y="853"/>
                    <a:pt x="5789" y="517"/>
                  </a:cubicBezTo>
                  <a:cubicBezTo>
                    <a:pt x="5220" y="181"/>
                    <a:pt x="4569" y="1"/>
                    <a:pt x="3906" y="1"/>
                  </a:cubicBezTo>
                  <a:cubicBezTo>
                    <a:pt x="3901" y="1"/>
                    <a:pt x="3895" y="1"/>
                    <a:pt x="3889" y="1"/>
                  </a:cubicBezTo>
                  <a:cubicBezTo>
                    <a:pt x="3884" y="1"/>
                    <a:pt x="3878" y="1"/>
                    <a:pt x="3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40"/>
            <p:cNvSpPr/>
            <p:nvPr/>
          </p:nvSpPr>
          <p:spPr>
            <a:xfrm>
              <a:off x="4664800" y="2435250"/>
              <a:ext cx="48225" cy="106950"/>
            </a:xfrm>
            <a:custGeom>
              <a:avLst/>
              <a:gdLst/>
              <a:ahLst/>
              <a:cxnLst/>
              <a:rect l="l" t="t" r="r" b="b"/>
              <a:pathLst>
                <a:path w="1929" h="4278" extrusionOk="0">
                  <a:moveTo>
                    <a:pt x="1" y="1"/>
                  </a:moveTo>
                  <a:lnTo>
                    <a:pt x="184" y="4277"/>
                  </a:lnTo>
                  <a:lnTo>
                    <a:pt x="1919" y="4128"/>
                  </a:lnTo>
                  <a:lnTo>
                    <a:pt x="1928" y="1"/>
                  </a:ln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40"/>
            <p:cNvSpPr/>
            <p:nvPr/>
          </p:nvSpPr>
          <p:spPr>
            <a:xfrm>
              <a:off x="4656175" y="2427000"/>
              <a:ext cx="65175" cy="124200"/>
            </a:xfrm>
            <a:custGeom>
              <a:avLst/>
              <a:gdLst/>
              <a:ahLst/>
              <a:cxnLst/>
              <a:rect l="l" t="t" r="r" b="b"/>
              <a:pathLst>
                <a:path w="2607" h="4968" extrusionOk="0">
                  <a:moveTo>
                    <a:pt x="691" y="661"/>
                  </a:moveTo>
                  <a:lnTo>
                    <a:pt x="1940" y="664"/>
                  </a:lnTo>
                  <a:lnTo>
                    <a:pt x="1934" y="4158"/>
                  </a:lnTo>
                  <a:lnTo>
                    <a:pt x="847" y="4250"/>
                  </a:lnTo>
                  <a:lnTo>
                    <a:pt x="691" y="661"/>
                  </a:lnTo>
                  <a:close/>
                  <a:moveTo>
                    <a:pt x="0" y="1"/>
                  </a:moveTo>
                  <a:lnTo>
                    <a:pt x="214" y="4968"/>
                  </a:lnTo>
                  <a:lnTo>
                    <a:pt x="2594" y="4763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40"/>
            <p:cNvSpPr/>
            <p:nvPr/>
          </p:nvSpPr>
          <p:spPr>
            <a:xfrm>
              <a:off x="4666950" y="2549250"/>
              <a:ext cx="49125" cy="48850"/>
            </a:xfrm>
            <a:custGeom>
              <a:avLst/>
              <a:gdLst/>
              <a:ahLst/>
              <a:cxnLst/>
              <a:rect l="l" t="t" r="r" b="b"/>
              <a:pathLst>
                <a:path w="1965" h="1954" extrusionOk="0">
                  <a:moveTo>
                    <a:pt x="1066" y="1"/>
                  </a:moveTo>
                  <a:cubicBezTo>
                    <a:pt x="1055" y="1"/>
                    <a:pt x="1044" y="1"/>
                    <a:pt x="1033" y="1"/>
                  </a:cubicBezTo>
                  <a:cubicBezTo>
                    <a:pt x="855" y="1"/>
                    <a:pt x="684" y="44"/>
                    <a:pt x="532" y="127"/>
                  </a:cubicBezTo>
                  <a:cubicBezTo>
                    <a:pt x="376" y="209"/>
                    <a:pt x="244" y="331"/>
                    <a:pt x="150" y="481"/>
                  </a:cubicBezTo>
                  <a:cubicBezTo>
                    <a:pt x="52" y="625"/>
                    <a:pt x="3" y="796"/>
                    <a:pt x="3" y="970"/>
                  </a:cubicBezTo>
                  <a:cubicBezTo>
                    <a:pt x="0" y="1226"/>
                    <a:pt x="101" y="1477"/>
                    <a:pt x="284" y="1660"/>
                  </a:cubicBezTo>
                  <a:cubicBezTo>
                    <a:pt x="462" y="1847"/>
                    <a:pt x="710" y="1954"/>
                    <a:pt x="968" y="1954"/>
                  </a:cubicBezTo>
                  <a:cubicBezTo>
                    <a:pt x="975" y="1954"/>
                    <a:pt x="983" y="1953"/>
                    <a:pt x="990" y="1953"/>
                  </a:cubicBezTo>
                  <a:cubicBezTo>
                    <a:pt x="997" y="1953"/>
                    <a:pt x="1004" y="1954"/>
                    <a:pt x="1011" y="1954"/>
                  </a:cubicBezTo>
                  <a:cubicBezTo>
                    <a:pt x="1266" y="1954"/>
                    <a:pt x="1508" y="1847"/>
                    <a:pt x="1680" y="1660"/>
                  </a:cubicBezTo>
                  <a:cubicBezTo>
                    <a:pt x="1863" y="1468"/>
                    <a:pt x="1964" y="1208"/>
                    <a:pt x="1958" y="942"/>
                  </a:cubicBezTo>
                  <a:cubicBezTo>
                    <a:pt x="1958" y="655"/>
                    <a:pt x="1870" y="426"/>
                    <a:pt x="1689" y="255"/>
                  </a:cubicBezTo>
                  <a:cubicBezTo>
                    <a:pt x="1523" y="92"/>
                    <a:pt x="1299" y="1"/>
                    <a:pt x="106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40"/>
            <p:cNvSpPr/>
            <p:nvPr/>
          </p:nvSpPr>
          <p:spPr>
            <a:xfrm>
              <a:off x="4658625" y="2540950"/>
              <a:ext cx="65700" cy="65475"/>
            </a:xfrm>
            <a:custGeom>
              <a:avLst/>
              <a:gdLst/>
              <a:ahLst/>
              <a:cxnLst/>
              <a:rect l="l" t="t" r="r" b="b"/>
              <a:pathLst>
                <a:path w="2628" h="2619" extrusionOk="0">
                  <a:moveTo>
                    <a:pt x="1388" y="663"/>
                  </a:moveTo>
                  <a:cubicBezTo>
                    <a:pt x="1539" y="663"/>
                    <a:pt x="1686" y="721"/>
                    <a:pt x="1796" y="828"/>
                  </a:cubicBezTo>
                  <a:cubicBezTo>
                    <a:pt x="1909" y="935"/>
                    <a:pt x="1961" y="1076"/>
                    <a:pt x="1961" y="1274"/>
                  </a:cubicBezTo>
                  <a:cubicBezTo>
                    <a:pt x="1967" y="1457"/>
                    <a:pt x="1900" y="1632"/>
                    <a:pt x="1775" y="1763"/>
                  </a:cubicBezTo>
                  <a:cubicBezTo>
                    <a:pt x="1663" y="1886"/>
                    <a:pt x="1507" y="1956"/>
                    <a:pt x="1343" y="1956"/>
                  </a:cubicBezTo>
                  <a:cubicBezTo>
                    <a:pt x="1337" y="1956"/>
                    <a:pt x="1330" y="1956"/>
                    <a:pt x="1323" y="1955"/>
                  </a:cubicBezTo>
                  <a:cubicBezTo>
                    <a:pt x="1316" y="1956"/>
                    <a:pt x="1309" y="1956"/>
                    <a:pt x="1302" y="1956"/>
                  </a:cubicBezTo>
                  <a:cubicBezTo>
                    <a:pt x="1135" y="1956"/>
                    <a:pt x="973" y="1886"/>
                    <a:pt x="858" y="1763"/>
                  </a:cubicBezTo>
                  <a:cubicBezTo>
                    <a:pt x="733" y="1641"/>
                    <a:pt x="666" y="1473"/>
                    <a:pt x="669" y="1302"/>
                  </a:cubicBezTo>
                  <a:cubicBezTo>
                    <a:pt x="666" y="1192"/>
                    <a:pt x="700" y="1085"/>
                    <a:pt x="761" y="993"/>
                  </a:cubicBezTo>
                  <a:cubicBezTo>
                    <a:pt x="825" y="889"/>
                    <a:pt x="913" y="807"/>
                    <a:pt x="1020" y="752"/>
                  </a:cubicBezTo>
                  <a:cubicBezTo>
                    <a:pt x="1127" y="694"/>
                    <a:pt x="1243" y="663"/>
                    <a:pt x="1366" y="663"/>
                  </a:cubicBezTo>
                  <a:cubicBezTo>
                    <a:pt x="1373" y="663"/>
                    <a:pt x="1381" y="663"/>
                    <a:pt x="1388" y="663"/>
                  </a:cubicBezTo>
                  <a:close/>
                  <a:moveTo>
                    <a:pt x="1388" y="0"/>
                  </a:moveTo>
                  <a:cubicBezTo>
                    <a:pt x="1381" y="0"/>
                    <a:pt x="1373" y="0"/>
                    <a:pt x="1366" y="0"/>
                  </a:cubicBezTo>
                  <a:cubicBezTo>
                    <a:pt x="895" y="3"/>
                    <a:pt x="458" y="239"/>
                    <a:pt x="202" y="633"/>
                  </a:cubicBezTo>
                  <a:cubicBezTo>
                    <a:pt x="73" y="831"/>
                    <a:pt x="3" y="1063"/>
                    <a:pt x="3" y="1302"/>
                  </a:cubicBezTo>
                  <a:cubicBezTo>
                    <a:pt x="0" y="1644"/>
                    <a:pt x="135" y="1977"/>
                    <a:pt x="376" y="2221"/>
                  </a:cubicBezTo>
                  <a:cubicBezTo>
                    <a:pt x="615" y="2475"/>
                    <a:pt x="951" y="2618"/>
                    <a:pt x="1298" y="2618"/>
                  </a:cubicBezTo>
                  <a:cubicBezTo>
                    <a:pt x="1305" y="2618"/>
                    <a:pt x="1313" y="2618"/>
                    <a:pt x="1320" y="2618"/>
                  </a:cubicBezTo>
                  <a:cubicBezTo>
                    <a:pt x="1327" y="2618"/>
                    <a:pt x="1334" y="2618"/>
                    <a:pt x="1341" y="2618"/>
                  </a:cubicBezTo>
                  <a:cubicBezTo>
                    <a:pt x="1688" y="2618"/>
                    <a:pt x="2018" y="2473"/>
                    <a:pt x="2254" y="2218"/>
                  </a:cubicBezTo>
                  <a:cubicBezTo>
                    <a:pt x="2496" y="1965"/>
                    <a:pt x="2627" y="1625"/>
                    <a:pt x="2621" y="1274"/>
                  </a:cubicBezTo>
                  <a:cubicBezTo>
                    <a:pt x="2621" y="895"/>
                    <a:pt x="2496" y="581"/>
                    <a:pt x="2248" y="349"/>
                  </a:cubicBezTo>
                  <a:cubicBezTo>
                    <a:pt x="2019" y="125"/>
                    <a:pt x="1707" y="0"/>
                    <a:pt x="1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40"/>
            <p:cNvSpPr/>
            <p:nvPr/>
          </p:nvSpPr>
          <p:spPr>
            <a:xfrm>
              <a:off x="4069825" y="2683025"/>
              <a:ext cx="219975" cy="100175"/>
            </a:xfrm>
            <a:custGeom>
              <a:avLst/>
              <a:gdLst/>
              <a:ahLst/>
              <a:cxnLst/>
              <a:rect l="l" t="t" r="r" b="b"/>
              <a:pathLst>
                <a:path w="8799" h="4007" extrusionOk="0">
                  <a:moveTo>
                    <a:pt x="3545" y="0"/>
                  </a:moveTo>
                  <a:cubicBezTo>
                    <a:pt x="1855" y="0"/>
                    <a:pt x="369" y="817"/>
                    <a:pt x="288" y="864"/>
                  </a:cubicBezTo>
                  <a:cubicBezTo>
                    <a:pt x="77" y="986"/>
                    <a:pt x="1" y="1258"/>
                    <a:pt x="123" y="1471"/>
                  </a:cubicBezTo>
                  <a:cubicBezTo>
                    <a:pt x="204" y="1620"/>
                    <a:pt x="358" y="1703"/>
                    <a:pt x="516" y="1703"/>
                  </a:cubicBezTo>
                  <a:cubicBezTo>
                    <a:pt x="589" y="1703"/>
                    <a:pt x="662" y="1685"/>
                    <a:pt x="731" y="1649"/>
                  </a:cubicBezTo>
                  <a:cubicBezTo>
                    <a:pt x="747" y="1639"/>
                    <a:pt x="2084" y="900"/>
                    <a:pt x="3541" y="900"/>
                  </a:cubicBezTo>
                  <a:cubicBezTo>
                    <a:pt x="3969" y="900"/>
                    <a:pt x="4408" y="964"/>
                    <a:pt x="4827" y="1129"/>
                  </a:cubicBezTo>
                  <a:cubicBezTo>
                    <a:pt x="5783" y="1505"/>
                    <a:pt x="6483" y="2370"/>
                    <a:pt x="6907" y="3692"/>
                  </a:cubicBezTo>
                  <a:cubicBezTo>
                    <a:pt x="6965" y="3879"/>
                    <a:pt x="7139" y="4007"/>
                    <a:pt x="7335" y="4007"/>
                  </a:cubicBezTo>
                  <a:cubicBezTo>
                    <a:pt x="7378" y="4007"/>
                    <a:pt x="7417" y="4001"/>
                    <a:pt x="7457" y="3988"/>
                  </a:cubicBezTo>
                  <a:lnTo>
                    <a:pt x="8416" y="3720"/>
                  </a:lnTo>
                  <a:cubicBezTo>
                    <a:pt x="8658" y="3652"/>
                    <a:pt x="8798" y="3405"/>
                    <a:pt x="8731" y="3164"/>
                  </a:cubicBezTo>
                  <a:cubicBezTo>
                    <a:pt x="8675" y="2966"/>
                    <a:pt x="8493" y="2835"/>
                    <a:pt x="8296" y="2835"/>
                  </a:cubicBezTo>
                  <a:cubicBezTo>
                    <a:pt x="8256" y="2835"/>
                    <a:pt x="8215" y="2841"/>
                    <a:pt x="8175" y="2852"/>
                  </a:cubicBezTo>
                  <a:lnTo>
                    <a:pt x="7622" y="3008"/>
                  </a:lnTo>
                  <a:cubicBezTo>
                    <a:pt x="7097" y="1642"/>
                    <a:pt x="6269" y="729"/>
                    <a:pt x="5157" y="289"/>
                  </a:cubicBezTo>
                  <a:cubicBezTo>
                    <a:pt x="4624" y="80"/>
                    <a:pt x="4075" y="0"/>
                    <a:pt x="3545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40"/>
            <p:cNvSpPr/>
            <p:nvPr/>
          </p:nvSpPr>
          <p:spPr>
            <a:xfrm>
              <a:off x="4122525" y="2705600"/>
              <a:ext cx="33400" cy="5125"/>
            </a:xfrm>
            <a:custGeom>
              <a:avLst/>
              <a:gdLst/>
              <a:ahLst/>
              <a:cxnLst/>
              <a:rect l="l" t="t" r="r" b="b"/>
              <a:pathLst>
                <a:path w="1336" h="205" extrusionOk="0">
                  <a:moveTo>
                    <a:pt x="1335" y="0"/>
                  </a:moveTo>
                  <a:cubicBezTo>
                    <a:pt x="883" y="12"/>
                    <a:pt x="434" y="83"/>
                    <a:pt x="0" y="205"/>
                  </a:cubicBezTo>
                  <a:lnTo>
                    <a:pt x="0" y="205"/>
                  </a:lnTo>
                  <a:cubicBezTo>
                    <a:pt x="434" y="83"/>
                    <a:pt x="883" y="12"/>
                    <a:pt x="1335" y="0"/>
                  </a:cubicBezTo>
                  <a:lnTo>
                    <a:pt x="1335" y="0"/>
                  </a:lnTo>
                </a:path>
              </a:pathLst>
            </a:custGeom>
            <a:solidFill>
              <a:srgbClr val="D8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3" name="Google Shape;10973;p40"/>
            <p:cNvSpPr/>
            <p:nvPr/>
          </p:nvSpPr>
          <p:spPr>
            <a:xfrm>
              <a:off x="4122525" y="2683075"/>
              <a:ext cx="37750" cy="27650"/>
            </a:xfrm>
            <a:custGeom>
              <a:avLst/>
              <a:gdLst/>
              <a:ahLst/>
              <a:cxnLst/>
              <a:rect l="l" t="t" r="r" b="b"/>
              <a:pathLst>
                <a:path w="1510" h="1106" extrusionOk="0">
                  <a:moveTo>
                    <a:pt x="1436" y="0"/>
                  </a:moveTo>
                  <a:cubicBezTo>
                    <a:pt x="1106" y="0"/>
                    <a:pt x="779" y="28"/>
                    <a:pt x="455" y="83"/>
                  </a:cubicBezTo>
                  <a:cubicBezTo>
                    <a:pt x="355" y="434"/>
                    <a:pt x="208" y="770"/>
                    <a:pt x="16" y="1085"/>
                  </a:cubicBezTo>
                  <a:lnTo>
                    <a:pt x="0" y="1106"/>
                  </a:lnTo>
                  <a:cubicBezTo>
                    <a:pt x="437" y="984"/>
                    <a:pt x="886" y="913"/>
                    <a:pt x="1338" y="901"/>
                  </a:cubicBezTo>
                  <a:cubicBezTo>
                    <a:pt x="1415" y="602"/>
                    <a:pt x="1470" y="303"/>
                    <a:pt x="1509" y="0"/>
                  </a:cubicBez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4" name="Google Shape;10974;p40"/>
            <p:cNvSpPr/>
            <p:nvPr/>
          </p:nvSpPr>
          <p:spPr>
            <a:xfrm>
              <a:off x="3786200" y="2694100"/>
              <a:ext cx="197575" cy="127850"/>
            </a:xfrm>
            <a:custGeom>
              <a:avLst/>
              <a:gdLst/>
              <a:ahLst/>
              <a:cxnLst/>
              <a:rect l="l" t="t" r="r" b="b"/>
              <a:pathLst>
                <a:path w="7903" h="5114" extrusionOk="0">
                  <a:moveTo>
                    <a:pt x="7406" y="0"/>
                  </a:moveTo>
                  <a:cubicBezTo>
                    <a:pt x="7205" y="0"/>
                    <a:pt x="7022" y="134"/>
                    <a:pt x="6968" y="338"/>
                  </a:cubicBezTo>
                  <a:cubicBezTo>
                    <a:pt x="6962" y="363"/>
                    <a:pt x="6305" y="2828"/>
                    <a:pt x="4506" y="3652"/>
                  </a:cubicBezTo>
                  <a:cubicBezTo>
                    <a:pt x="4122" y="3830"/>
                    <a:pt x="3708" y="3918"/>
                    <a:pt x="3268" y="3918"/>
                  </a:cubicBezTo>
                  <a:cubicBezTo>
                    <a:pt x="2637" y="3918"/>
                    <a:pt x="1952" y="3737"/>
                    <a:pt x="1216" y="3377"/>
                  </a:cubicBezTo>
                  <a:cubicBezTo>
                    <a:pt x="1153" y="3346"/>
                    <a:pt x="1086" y="3331"/>
                    <a:pt x="1019" y="3331"/>
                  </a:cubicBezTo>
                  <a:cubicBezTo>
                    <a:pt x="858" y="3331"/>
                    <a:pt x="703" y="3419"/>
                    <a:pt x="621" y="3570"/>
                  </a:cubicBezTo>
                  <a:lnTo>
                    <a:pt x="150" y="4447"/>
                  </a:lnTo>
                  <a:cubicBezTo>
                    <a:pt x="0" y="4725"/>
                    <a:pt x="178" y="5067"/>
                    <a:pt x="489" y="5106"/>
                  </a:cubicBezTo>
                  <a:lnTo>
                    <a:pt x="492" y="5109"/>
                  </a:lnTo>
                  <a:cubicBezTo>
                    <a:pt x="511" y="5112"/>
                    <a:pt x="531" y="5113"/>
                    <a:pt x="550" y="5113"/>
                  </a:cubicBezTo>
                  <a:cubicBezTo>
                    <a:pt x="713" y="5113"/>
                    <a:pt x="868" y="5022"/>
                    <a:pt x="947" y="4874"/>
                  </a:cubicBezTo>
                  <a:lnTo>
                    <a:pt x="1219" y="4367"/>
                  </a:lnTo>
                  <a:cubicBezTo>
                    <a:pt x="1935" y="4670"/>
                    <a:pt x="2620" y="4822"/>
                    <a:pt x="3269" y="4822"/>
                  </a:cubicBezTo>
                  <a:cubicBezTo>
                    <a:pt x="3837" y="4822"/>
                    <a:pt x="4377" y="4705"/>
                    <a:pt x="4885" y="4471"/>
                  </a:cubicBezTo>
                  <a:cubicBezTo>
                    <a:pt x="7066" y="3469"/>
                    <a:pt x="7811" y="683"/>
                    <a:pt x="7842" y="564"/>
                  </a:cubicBezTo>
                  <a:cubicBezTo>
                    <a:pt x="7903" y="323"/>
                    <a:pt x="7759" y="78"/>
                    <a:pt x="7518" y="14"/>
                  </a:cubicBezTo>
                  <a:cubicBezTo>
                    <a:pt x="7480" y="5"/>
                    <a:pt x="7443" y="0"/>
                    <a:pt x="740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40"/>
            <p:cNvSpPr/>
            <p:nvPr/>
          </p:nvSpPr>
          <p:spPr>
            <a:xfrm>
              <a:off x="3949850" y="2713775"/>
              <a:ext cx="6900" cy="15975"/>
            </a:xfrm>
            <a:custGeom>
              <a:avLst/>
              <a:gdLst/>
              <a:ahLst/>
              <a:cxnLst/>
              <a:rect l="l" t="t" r="r" b="b"/>
              <a:pathLst>
                <a:path w="276" h="639" extrusionOk="0">
                  <a:moveTo>
                    <a:pt x="276" y="0"/>
                  </a:moveTo>
                  <a:lnTo>
                    <a:pt x="276" y="0"/>
                  </a:lnTo>
                  <a:cubicBezTo>
                    <a:pt x="208" y="177"/>
                    <a:pt x="117" y="397"/>
                    <a:pt x="1" y="639"/>
                  </a:cubicBezTo>
                  <a:cubicBezTo>
                    <a:pt x="117" y="397"/>
                    <a:pt x="208" y="180"/>
                    <a:pt x="276" y="0"/>
                  </a:cubicBezTo>
                  <a:close/>
                </a:path>
              </a:pathLst>
            </a:custGeom>
            <a:solidFill>
              <a:srgbClr val="D8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40"/>
            <p:cNvSpPr/>
            <p:nvPr/>
          </p:nvSpPr>
          <p:spPr>
            <a:xfrm>
              <a:off x="3949850" y="2713775"/>
              <a:ext cx="26375" cy="28650"/>
            </a:xfrm>
            <a:custGeom>
              <a:avLst/>
              <a:gdLst/>
              <a:ahLst/>
              <a:cxnLst/>
              <a:rect l="l" t="t" r="r" b="b"/>
              <a:pathLst>
                <a:path w="1055" h="1146" extrusionOk="0">
                  <a:moveTo>
                    <a:pt x="276" y="0"/>
                  </a:moveTo>
                  <a:cubicBezTo>
                    <a:pt x="208" y="177"/>
                    <a:pt x="117" y="397"/>
                    <a:pt x="1" y="639"/>
                  </a:cubicBezTo>
                  <a:cubicBezTo>
                    <a:pt x="248" y="816"/>
                    <a:pt x="499" y="987"/>
                    <a:pt x="755" y="1146"/>
                  </a:cubicBezTo>
                  <a:cubicBezTo>
                    <a:pt x="877" y="904"/>
                    <a:pt x="978" y="678"/>
                    <a:pt x="1055" y="483"/>
                  </a:cubicBezTo>
                  <a:cubicBezTo>
                    <a:pt x="783" y="342"/>
                    <a:pt x="523" y="180"/>
                    <a:pt x="276" y="0"/>
                  </a:cubicBez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40"/>
            <p:cNvSpPr/>
            <p:nvPr/>
          </p:nvSpPr>
          <p:spPr>
            <a:xfrm>
              <a:off x="3803600" y="2538750"/>
              <a:ext cx="209900" cy="95075"/>
            </a:xfrm>
            <a:custGeom>
              <a:avLst/>
              <a:gdLst/>
              <a:ahLst/>
              <a:cxnLst/>
              <a:rect l="l" t="t" r="r" b="b"/>
              <a:pathLst>
                <a:path w="8396" h="3803" extrusionOk="0">
                  <a:moveTo>
                    <a:pt x="4838" y="1"/>
                  </a:moveTo>
                  <a:cubicBezTo>
                    <a:pt x="4384" y="1"/>
                    <a:pt x="3943" y="67"/>
                    <a:pt x="3514" y="198"/>
                  </a:cubicBezTo>
                  <a:cubicBezTo>
                    <a:pt x="2048" y="647"/>
                    <a:pt x="1116" y="1756"/>
                    <a:pt x="658" y="2444"/>
                  </a:cubicBezTo>
                  <a:cubicBezTo>
                    <a:pt x="548" y="2471"/>
                    <a:pt x="474" y="2489"/>
                    <a:pt x="474" y="2489"/>
                  </a:cubicBezTo>
                  <a:cubicBezTo>
                    <a:pt x="474" y="2489"/>
                    <a:pt x="1" y="3329"/>
                    <a:pt x="187" y="3445"/>
                  </a:cubicBezTo>
                  <a:cubicBezTo>
                    <a:pt x="220" y="3463"/>
                    <a:pt x="248" y="3471"/>
                    <a:pt x="271" y="3471"/>
                  </a:cubicBezTo>
                  <a:cubicBezTo>
                    <a:pt x="296" y="3471"/>
                    <a:pt x="317" y="3463"/>
                    <a:pt x="334" y="3449"/>
                  </a:cubicBezTo>
                  <a:cubicBezTo>
                    <a:pt x="346" y="3470"/>
                    <a:pt x="361" y="3491"/>
                    <a:pt x="377" y="3510"/>
                  </a:cubicBezTo>
                  <a:cubicBezTo>
                    <a:pt x="368" y="3626"/>
                    <a:pt x="377" y="3748"/>
                    <a:pt x="462" y="3760"/>
                  </a:cubicBezTo>
                  <a:cubicBezTo>
                    <a:pt x="467" y="3761"/>
                    <a:pt x="471" y="3761"/>
                    <a:pt x="476" y="3761"/>
                  </a:cubicBezTo>
                  <a:cubicBezTo>
                    <a:pt x="526" y="3761"/>
                    <a:pt x="576" y="3716"/>
                    <a:pt x="624" y="3662"/>
                  </a:cubicBezTo>
                  <a:cubicBezTo>
                    <a:pt x="658" y="3668"/>
                    <a:pt x="691" y="3675"/>
                    <a:pt x="725" y="3675"/>
                  </a:cubicBezTo>
                  <a:cubicBezTo>
                    <a:pt x="740" y="3672"/>
                    <a:pt x="755" y="3672"/>
                    <a:pt x="771" y="3668"/>
                  </a:cubicBezTo>
                  <a:cubicBezTo>
                    <a:pt x="774" y="3745"/>
                    <a:pt x="792" y="3803"/>
                    <a:pt x="841" y="3803"/>
                  </a:cubicBezTo>
                  <a:cubicBezTo>
                    <a:pt x="978" y="3800"/>
                    <a:pt x="1061" y="3613"/>
                    <a:pt x="1153" y="3375"/>
                  </a:cubicBezTo>
                  <a:cubicBezTo>
                    <a:pt x="1162" y="3357"/>
                    <a:pt x="1174" y="3332"/>
                    <a:pt x="1192" y="3299"/>
                  </a:cubicBezTo>
                  <a:cubicBezTo>
                    <a:pt x="1252" y="3324"/>
                    <a:pt x="1340" y="3342"/>
                    <a:pt x="1472" y="3342"/>
                  </a:cubicBezTo>
                  <a:cubicBezTo>
                    <a:pt x="1482" y="3342"/>
                    <a:pt x="1493" y="3342"/>
                    <a:pt x="1504" y="3342"/>
                  </a:cubicBezTo>
                  <a:cubicBezTo>
                    <a:pt x="1599" y="3342"/>
                    <a:pt x="1547" y="3070"/>
                    <a:pt x="1482" y="2838"/>
                  </a:cubicBezTo>
                  <a:cubicBezTo>
                    <a:pt x="1889" y="2260"/>
                    <a:pt x="2646" y="1411"/>
                    <a:pt x="3777" y="1063"/>
                  </a:cubicBezTo>
                  <a:cubicBezTo>
                    <a:pt x="4116" y="959"/>
                    <a:pt x="4469" y="907"/>
                    <a:pt x="4833" y="907"/>
                  </a:cubicBezTo>
                  <a:cubicBezTo>
                    <a:pt x="5702" y="907"/>
                    <a:pt x="6639" y="1203"/>
                    <a:pt x="7632" y="1793"/>
                  </a:cubicBezTo>
                  <a:cubicBezTo>
                    <a:pt x="7707" y="1841"/>
                    <a:pt x="7791" y="1864"/>
                    <a:pt x="7874" y="1864"/>
                  </a:cubicBezTo>
                  <a:cubicBezTo>
                    <a:pt x="8028" y="1864"/>
                    <a:pt x="8179" y="1786"/>
                    <a:pt x="8264" y="1643"/>
                  </a:cubicBezTo>
                  <a:cubicBezTo>
                    <a:pt x="8395" y="1423"/>
                    <a:pt x="8316" y="1139"/>
                    <a:pt x="8090" y="1017"/>
                  </a:cubicBezTo>
                  <a:lnTo>
                    <a:pt x="8093" y="1014"/>
                  </a:lnTo>
                  <a:cubicBezTo>
                    <a:pt x="6956" y="340"/>
                    <a:pt x="5867" y="1"/>
                    <a:pt x="4838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40"/>
            <p:cNvSpPr/>
            <p:nvPr/>
          </p:nvSpPr>
          <p:spPr>
            <a:xfrm>
              <a:off x="4088525" y="2481375"/>
              <a:ext cx="189125" cy="132000"/>
            </a:xfrm>
            <a:custGeom>
              <a:avLst/>
              <a:gdLst/>
              <a:ahLst/>
              <a:cxnLst/>
              <a:rect l="l" t="t" r="r" b="b"/>
              <a:pathLst>
                <a:path w="7565" h="5280" extrusionOk="0">
                  <a:moveTo>
                    <a:pt x="6977" y="0"/>
                  </a:moveTo>
                  <a:cubicBezTo>
                    <a:pt x="6974" y="0"/>
                    <a:pt x="6971" y="0"/>
                    <a:pt x="6969" y="1"/>
                  </a:cubicBezTo>
                  <a:cubicBezTo>
                    <a:pt x="6898" y="10"/>
                    <a:pt x="6859" y="108"/>
                    <a:pt x="6831" y="215"/>
                  </a:cubicBezTo>
                  <a:cubicBezTo>
                    <a:pt x="6816" y="120"/>
                    <a:pt x="6764" y="40"/>
                    <a:pt x="6623" y="40"/>
                  </a:cubicBezTo>
                  <a:cubicBezTo>
                    <a:pt x="6468" y="40"/>
                    <a:pt x="6455" y="322"/>
                    <a:pt x="6437" y="658"/>
                  </a:cubicBezTo>
                  <a:cubicBezTo>
                    <a:pt x="6416" y="656"/>
                    <a:pt x="6395" y="656"/>
                    <a:pt x="6375" y="656"/>
                  </a:cubicBezTo>
                  <a:cubicBezTo>
                    <a:pt x="6277" y="656"/>
                    <a:pt x="6186" y="669"/>
                    <a:pt x="6141" y="709"/>
                  </a:cubicBezTo>
                  <a:cubicBezTo>
                    <a:pt x="6061" y="783"/>
                    <a:pt x="6236" y="1097"/>
                    <a:pt x="6358" y="1293"/>
                  </a:cubicBezTo>
                  <a:cubicBezTo>
                    <a:pt x="6342" y="1345"/>
                    <a:pt x="6327" y="1397"/>
                    <a:pt x="6306" y="1446"/>
                  </a:cubicBezTo>
                  <a:cubicBezTo>
                    <a:pt x="6294" y="1473"/>
                    <a:pt x="6284" y="1504"/>
                    <a:pt x="6281" y="1534"/>
                  </a:cubicBezTo>
                  <a:cubicBezTo>
                    <a:pt x="6037" y="2197"/>
                    <a:pt x="5524" y="3193"/>
                    <a:pt x="4537" y="3810"/>
                  </a:cubicBezTo>
                  <a:cubicBezTo>
                    <a:pt x="3933" y="4188"/>
                    <a:pt x="3227" y="4377"/>
                    <a:pt x="2424" y="4377"/>
                  </a:cubicBezTo>
                  <a:cubicBezTo>
                    <a:pt x="1869" y="4377"/>
                    <a:pt x="1269" y="4287"/>
                    <a:pt x="624" y="4106"/>
                  </a:cubicBezTo>
                  <a:cubicBezTo>
                    <a:pt x="583" y="4095"/>
                    <a:pt x="542" y="4089"/>
                    <a:pt x="501" y="4089"/>
                  </a:cubicBezTo>
                  <a:cubicBezTo>
                    <a:pt x="305" y="4089"/>
                    <a:pt x="124" y="4218"/>
                    <a:pt x="68" y="4418"/>
                  </a:cubicBezTo>
                  <a:cubicBezTo>
                    <a:pt x="1" y="4656"/>
                    <a:pt x="141" y="4907"/>
                    <a:pt x="383" y="4974"/>
                  </a:cubicBezTo>
                  <a:cubicBezTo>
                    <a:pt x="1110" y="5178"/>
                    <a:pt x="1791" y="5279"/>
                    <a:pt x="2432" y="5279"/>
                  </a:cubicBezTo>
                  <a:cubicBezTo>
                    <a:pt x="3401" y="5279"/>
                    <a:pt x="4265" y="5044"/>
                    <a:pt x="5014" y="4574"/>
                  </a:cubicBezTo>
                  <a:cubicBezTo>
                    <a:pt x="6758" y="3483"/>
                    <a:pt x="7265" y="1501"/>
                    <a:pt x="7354" y="1085"/>
                  </a:cubicBezTo>
                  <a:cubicBezTo>
                    <a:pt x="7430" y="807"/>
                    <a:pt x="7564" y="245"/>
                    <a:pt x="7412" y="202"/>
                  </a:cubicBezTo>
                  <a:cubicBezTo>
                    <a:pt x="7396" y="198"/>
                    <a:pt x="7382" y="196"/>
                    <a:pt x="7368" y="196"/>
                  </a:cubicBezTo>
                  <a:cubicBezTo>
                    <a:pt x="7203" y="196"/>
                    <a:pt x="7164" y="483"/>
                    <a:pt x="7164" y="483"/>
                  </a:cubicBezTo>
                  <a:cubicBezTo>
                    <a:pt x="7164" y="483"/>
                    <a:pt x="7126" y="0"/>
                    <a:pt x="6977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40"/>
            <p:cNvSpPr/>
            <p:nvPr/>
          </p:nvSpPr>
          <p:spPr>
            <a:xfrm>
              <a:off x="4110150" y="2585550"/>
              <a:ext cx="35375" cy="5225"/>
            </a:xfrm>
            <a:custGeom>
              <a:avLst/>
              <a:gdLst/>
              <a:ahLst/>
              <a:cxnLst/>
              <a:rect l="l" t="t" r="r" b="b"/>
              <a:pathLst>
                <a:path w="1415" h="209" extrusionOk="0">
                  <a:moveTo>
                    <a:pt x="65" y="19"/>
                  </a:moveTo>
                  <a:cubicBezTo>
                    <a:pt x="508" y="129"/>
                    <a:pt x="960" y="193"/>
                    <a:pt x="1415" y="208"/>
                  </a:cubicBezTo>
                  <a:lnTo>
                    <a:pt x="1415" y="208"/>
                  </a:lnTo>
                  <a:cubicBezTo>
                    <a:pt x="960" y="193"/>
                    <a:pt x="508" y="129"/>
                    <a:pt x="65" y="19"/>
                  </a:cubicBezTo>
                  <a:close/>
                  <a:moveTo>
                    <a:pt x="52" y="16"/>
                  </a:moveTo>
                  <a:lnTo>
                    <a:pt x="62" y="16"/>
                  </a:lnTo>
                  <a:lnTo>
                    <a:pt x="52" y="16"/>
                  </a:lnTo>
                  <a:close/>
                  <a:moveTo>
                    <a:pt x="40" y="13"/>
                  </a:moveTo>
                  <a:lnTo>
                    <a:pt x="46" y="13"/>
                  </a:lnTo>
                  <a:lnTo>
                    <a:pt x="40" y="13"/>
                  </a:lnTo>
                  <a:close/>
                  <a:moveTo>
                    <a:pt x="25" y="9"/>
                  </a:moveTo>
                  <a:lnTo>
                    <a:pt x="31" y="9"/>
                  </a:lnTo>
                  <a:lnTo>
                    <a:pt x="25" y="9"/>
                  </a:lnTo>
                  <a:close/>
                  <a:moveTo>
                    <a:pt x="13" y="6"/>
                  </a:moveTo>
                  <a:lnTo>
                    <a:pt x="16" y="6"/>
                  </a:lnTo>
                  <a:lnTo>
                    <a:pt x="13" y="6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8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40"/>
            <p:cNvSpPr/>
            <p:nvPr/>
          </p:nvSpPr>
          <p:spPr>
            <a:xfrm>
              <a:off x="4109925" y="2585550"/>
              <a:ext cx="42250" cy="27825"/>
            </a:xfrm>
            <a:custGeom>
              <a:avLst/>
              <a:gdLst/>
              <a:ahLst/>
              <a:cxnLst/>
              <a:rect l="l" t="t" r="r" b="b"/>
              <a:pathLst>
                <a:path w="1690" h="1113" extrusionOk="0">
                  <a:moveTo>
                    <a:pt x="0" y="0"/>
                  </a:moveTo>
                  <a:lnTo>
                    <a:pt x="0" y="13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1" y="13"/>
                  </a:lnTo>
                  <a:cubicBezTo>
                    <a:pt x="7" y="9"/>
                    <a:pt x="4" y="5"/>
                    <a:pt x="0" y="0"/>
                  </a:cubicBezTo>
                  <a:close/>
                  <a:moveTo>
                    <a:pt x="11" y="13"/>
                  </a:moveTo>
                  <a:cubicBezTo>
                    <a:pt x="224" y="263"/>
                    <a:pt x="419" y="530"/>
                    <a:pt x="590" y="810"/>
                  </a:cubicBezTo>
                  <a:lnTo>
                    <a:pt x="565" y="807"/>
                  </a:lnTo>
                  <a:lnTo>
                    <a:pt x="565" y="807"/>
                  </a:lnTo>
                  <a:cubicBezTo>
                    <a:pt x="614" y="886"/>
                    <a:pt x="660" y="969"/>
                    <a:pt x="706" y="1054"/>
                  </a:cubicBezTo>
                  <a:cubicBezTo>
                    <a:pt x="993" y="1091"/>
                    <a:pt x="1283" y="1112"/>
                    <a:pt x="1576" y="1112"/>
                  </a:cubicBezTo>
                  <a:cubicBezTo>
                    <a:pt x="1613" y="1112"/>
                    <a:pt x="1653" y="1109"/>
                    <a:pt x="1689" y="1109"/>
                  </a:cubicBezTo>
                  <a:cubicBezTo>
                    <a:pt x="1647" y="798"/>
                    <a:pt x="1558" y="492"/>
                    <a:pt x="1424" y="208"/>
                  </a:cubicBezTo>
                  <a:cubicBezTo>
                    <a:pt x="969" y="193"/>
                    <a:pt x="513" y="129"/>
                    <a:pt x="71" y="16"/>
                  </a:cubicBezTo>
                  <a:lnTo>
                    <a:pt x="22" y="16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40"/>
            <p:cNvSpPr/>
            <p:nvPr/>
          </p:nvSpPr>
          <p:spPr>
            <a:xfrm>
              <a:off x="3909000" y="2549275"/>
              <a:ext cx="261275" cy="195800"/>
            </a:xfrm>
            <a:custGeom>
              <a:avLst/>
              <a:gdLst/>
              <a:ahLst/>
              <a:cxnLst/>
              <a:rect l="l" t="t" r="r" b="b"/>
              <a:pathLst>
                <a:path w="10451" h="7832" extrusionOk="0">
                  <a:moveTo>
                    <a:pt x="3968" y="0"/>
                  </a:moveTo>
                  <a:cubicBezTo>
                    <a:pt x="3968" y="0"/>
                    <a:pt x="1195" y="706"/>
                    <a:pt x="486" y="3782"/>
                  </a:cubicBezTo>
                  <a:cubicBezTo>
                    <a:pt x="0" y="5892"/>
                    <a:pt x="3086" y="7832"/>
                    <a:pt x="5683" y="7832"/>
                  </a:cubicBezTo>
                  <a:cubicBezTo>
                    <a:pt x="6874" y="7832"/>
                    <a:pt x="7961" y="7424"/>
                    <a:pt x="8557" y="6440"/>
                  </a:cubicBezTo>
                  <a:cubicBezTo>
                    <a:pt x="10450" y="3302"/>
                    <a:pt x="7066" y="636"/>
                    <a:pt x="7066" y="636"/>
                  </a:cubicBezTo>
                  <a:lnTo>
                    <a:pt x="7066" y="639"/>
                  </a:lnTo>
                  <a:lnTo>
                    <a:pt x="3968" y="0"/>
                  </a:ln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40"/>
            <p:cNvSpPr/>
            <p:nvPr/>
          </p:nvSpPr>
          <p:spPr>
            <a:xfrm>
              <a:off x="3921750" y="2546900"/>
              <a:ext cx="219350" cy="120350"/>
            </a:xfrm>
            <a:custGeom>
              <a:avLst/>
              <a:gdLst/>
              <a:ahLst/>
              <a:cxnLst/>
              <a:rect l="l" t="t" r="r" b="b"/>
              <a:pathLst>
                <a:path w="8774" h="4814" extrusionOk="0">
                  <a:moveTo>
                    <a:pt x="3422" y="1"/>
                  </a:moveTo>
                  <a:cubicBezTo>
                    <a:pt x="3422" y="1"/>
                    <a:pt x="3376" y="13"/>
                    <a:pt x="3300" y="40"/>
                  </a:cubicBezTo>
                  <a:cubicBezTo>
                    <a:pt x="4500" y="887"/>
                    <a:pt x="3388" y="2472"/>
                    <a:pt x="2127" y="2628"/>
                  </a:cubicBezTo>
                  <a:cubicBezTo>
                    <a:pt x="2040" y="2638"/>
                    <a:pt x="1959" y="2644"/>
                    <a:pt x="1883" y="2644"/>
                  </a:cubicBezTo>
                  <a:cubicBezTo>
                    <a:pt x="1144" y="2644"/>
                    <a:pt x="873" y="2164"/>
                    <a:pt x="776" y="1843"/>
                  </a:cubicBezTo>
                  <a:cubicBezTo>
                    <a:pt x="447" y="2276"/>
                    <a:pt x="184" y="2756"/>
                    <a:pt x="1" y="3269"/>
                  </a:cubicBezTo>
                  <a:cubicBezTo>
                    <a:pt x="1036" y="3844"/>
                    <a:pt x="3159" y="4814"/>
                    <a:pt x="5728" y="4814"/>
                  </a:cubicBezTo>
                  <a:cubicBezTo>
                    <a:pt x="6692" y="4814"/>
                    <a:pt x="7718" y="4677"/>
                    <a:pt x="8774" y="4332"/>
                  </a:cubicBezTo>
                  <a:cubicBezTo>
                    <a:pt x="8590" y="2203"/>
                    <a:pt x="6641" y="664"/>
                    <a:pt x="6641" y="664"/>
                  </a:cubicBezTo>
                  <a:lnTo>
                    <a:pt x="3422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40"/>
            <p:cNvSpPr/>
            <p:nvPr/>
          </p:nvSpPr>
          <p:spPr>
            <a:xfrm>
              <a:off x="3987125" y="2546225"/>
              <a:ext cx="19500" cy="7500"/>
            </a:xfrm>
            <a:custGeom>
              <a:avLst/>
              <a:gdLst/>
              <a:ahLst/>
              <a:cxnLst/>
              <a:rect l="l" t="t" r="r" b="b"/>
              <a:pathLst>
                <a:path w="780" h="300" extrusionOk="0">
                  <a:moveTo>
                    <a:pt x="477" y="0"/>
                  </a:moveTo>
                  <a:cubicBezTo>
                    <a:pt x="478" y="0"/>
                    <a:pt x="479" y="0"/>
                    <a:pt x="480" y="0"/>
                  </a:cubicBezTo>
                  <a:lnTo>
                    <a:pt x="480" y="0"/>
                  </a:lnTo>
                  <a:cubicBezTo>
                    <a:pt x="480" y="0"/>
                    <a:pt x="480" y="0"/>
                    <a:pt x="480" y="0"/>
                  </a:cubicBezTo>
                  <a:close/>
                  <a:moveTo>
                    <a:pt x="480" y="0"/>
                  </a:moveTo>
                  <a:cubicBezTo>
                    <a:pt x="315" y="3"/>
                    <a:pt x="150" y="37"/>
                    <a:pt x="0" y="104"/>
                  </a:cubicBezTo>
                  <a:lnTo>
                    <a:pt x="349" y="300"/>
                  </a:lnTo>
                  <a:cubicBezTo>
                    <a:pt x="489" y="235"/>
                    <a:pt x="633" y="183"/>
                    <a:pt x="779" y="138"/>
                  </a:cubicBezTo>
                  <a:cubicBezTo>
                    <a:pt x="749" y="113"/>
                    <a:pt x="718" y="89"/>
                    <a:pt x="685" y="64"/>
                  </a:cubicBezTo>
                  <a:cubicBezTo>
                    <a:pt x="715" y="55"/>
                    <a:pt x="743" y="46"/>
                    <a:pt x="761" y="40"/>
                  </a:cubicBezTo>
                  <a:cubicBezTo>
                    <a:pt x="670" y="13"/>
                    <a:pt x="576" y="0"/>
                    <a:pt x="480" y="0"/>
                  </a:cubicBezTo>
                  <a:close/>
                </a:path>
              </a:pathLst>
            </a:custGeom>
            <a:solidFill>
              <a:srgbClr val="D845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40"/>
            <p:cNvSpPr/>
            <p:nvPr/>
          </p:nvSpPr>
          <p:spPr>
            <a:xfrm>
              <a:off x="3983075" y="2548825"/>
              <a:ext cx="12775" cy="7125"/>
            </a:xfrm>
            <a:custGeom>
              <a:avLst/>
              <a:gdLst/>
              <a:ahLst/>
              <a:cxnLst/>
              <a:rect l="l" t="t" r="r" b="b"/>
              <a:pathLst>
                <a:path w="511" h="285" extrusionOk="0">
                  <a:moveTo>
                    <a:pt x="162" y="0"/>
                  </a:moveTo>
                  <a:cubicBezTo>
                    <a:pt x="107" y="24"/>
                    <a:pt x="52" y="52"/>
                    <a:pt x="0" y="83"/>
                  </a:cubicBezTo>
                  <a:cubicBezTo>
                    <a:pt x="28" y="113"/>
                    <a:pt x="58" y="144"/>
                    <a:pt x="95" y="180"/>
                  </a:cubicBezTo>
                  <a:cubicBezTo>
                    <a:pt x="168" y="214"/>
                    <a:pt x="242" y="247"/>
                    <a:pt x="315" y="284"/>
                  </a:cubicBezTo>
                  <a:cubicBezTo>
                    <a:pt x="382" y="251"/>
                    <a:pt x="449" y="220"/>
                    <a:pt x="511" y="196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rgbClr val="D8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40"/>
            <p:cNvSpPr/>
            <p:nvPr/>
          </p:nvSpPr>
          <p:spPr>
            <a:xfrm>
              <a:off x="3985450" y="2553325"/>
              <a:ext cx="5525" cy="3525"/>
            </a:xfrm>
            <a:custGeom>
              <a:avLst/>
              <a:gdLst/>
              <a:ahLst/>
              <a:cxnLst/>
              <a:rect l="l" t="t" r="r" b="b"/>
              <a:pathLst>
                <a:path w="221" h="141" extrusionOk="0">
                  <a:moveTo>
                    <a:pt x="0" y="0"/>
                  </a:moveTo>
                  <a:lnTo>
                    <a:pt x="0" y="0"/>
                  </a:lnTo>
                  <a:cubicBezTo>
                    <a:pt x="43" y="43"/>
                    <a:pt x="92" y="89"/>
                    <a:pt x="147" y="141"/>
                  </a:cubicBezTo>
                  <a:cubicBezTo>
                    <a:pt x="171" y="129"/>
                    <a:pt x="196" y="116"/>
                    <a:pt x="220" y="104"/>
                  </a:cubicBezTo>
                  <a:cubicBezTo>
                    <a:pt x="147" y="67"/>
                    <a:pt x="73" y="34"/>
                    <a:pt x="0" y="0"/>
                  </a:cubicBez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40"/>
            <p:cNvSpPr/>
            <p:nvPr/>
          </p:nvSpPr>
          <p:spPr>
            <a:xfrm>
              <a:off x="4095325" y="2570200"/>
              <a:ext cx="14625" cy="15300"/>
            </a:xfrm>
            <a:custGeom>
              <a:avLst/>
              <a:gdLst/>
              <a:ahLst/>
              <a:cxnLst/>
              <a:rect l="l" t="t" r="r" b="b"/>
              <a:pathLst>
                <a:path w="585" h="612" extrusionOk="0">
                  <a:moveTo>
                    <a:pt x="1" y="0"/>
                  </a:moveTo>
                  <a:cubicBezTo>
                    <a:pt x="202" y="193"/>
                    <a:pt x="392" y="397"/>
                    <a:pt x="569" y="611"/>
                  </a:cubicBezTo>
                  <a:lnTo>
                    <a:pt x="584" y="611"/>
                  </a:lnTo>
                  <a:cubicBezTo>
                    <a:pt x="401" y="394"/>
                    <a:pt x="209" y="190"/>
                    <a:pt x="1" y="0"/>
                  </a:cubicBezTo>
                  <a:close/>
                </a:path>
              </a:pathLst>
            </a:custGeom>
            <a:solidFill>
              <a:srgbClr val="D8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40"/>
            <p:cNvSpPr/>
            <p:nvPr/>
          </p:nvSpPr>
          <p:spPr>
            <a:xfrm>
              <a:off x="4109525" y="2585475"/>
              <a:ext cx="425" cy="25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13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3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40"/>
            <p:cNvSpPr/>
            <p:nvPr/>
          </p:nvSpPr>
          <p:spPr>
            <a:xfrm>
              <a:off x="4109775" y="2585475"/>
              <a:ext cx="100" cy="25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40"/>
            <p:cNvSpPr/>
            <p:nvPr/>
          </p:nvSpPr>
          <p:spPr>
            <a:xfrm>
              <a:off x="4109525" y="2585475"/>
              <a:ext cx="15150" cy="20325"/>
            </a:xfrm>
            <a:custGeom>
              <a:avLst/>
              <a:gdLst/>
              <a:ahLst/>
              <a:cxnLst/>
              <a:rect l="l" t="t" r="r" b="b"/>
              <a:pathLst>
                <a:path w="606" h="813" extrusionOk="0">
                  <a:moveTo>
                    <a:pt x="1" y="0"/>
                  </a:moveTo>
                  <a:lnTo>
                    <a:pt x="1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lose/>
                  <a:moveTo>
                    <a:pt x="4" y="3"/>
                  </a:moveTo>
                  <a:lnTo>
                    <a:pt x="4" y="3"/>
                  </a:lnTo>
                  <a:cubicBezTo>
                    <a:pt x="216" y="256"/>
                    <a:pt x="408" y="527"/>
                    <a:pt x="581" y="810"/>
                  </a:cubicBezTo>
                  <a:lnTo>
                    <a:pt x="606" y="813"/>
                  </a:lnTo>
                  <a:cubicBezTo>
                    <a:pt x="429" y="529"/>
                    <a:pt x="233" y="257"/>
                    <a:pt x="16" y="3"/>
                  </a:cubicBezTo>
                  <a:close/>
                </a:path>
              </a:pathLst>
            </a:custGeom>
            <a:solidFill>
              <a:srgbClr val="157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40"/>
            <p:cNvSpPr/>
            <p:nvPr/>
          </p:nvSpPr>
          <p:spPr>
            <a:xfrm>
              <a:off x="3989100" y="2549650"/>
              <a:ext cx="29275" cy="26375"/>
            </a:xfrm>
            <a:custGeom>
              <a:avLst/>
              <a:gdLst/>
              <a:ahLst/>
              <a:cxnLst/>
              <a:rect l="l" t="t" r="r" b="b"/>
              <a:pathLst>
                <a:path w="1171" h="1055" extrusionOk="0">
                  <a:moveTo>
                    <a:pt x="700" y="1"/>
                  </a:moveTo>
                  <a:cubicBezTo>
                    <a:pt x="554" y="46"/>
                    <a:pt x="410" y="98"/>
                    <a:pt x="270" y="163"/>
                  </a:cubicBezTo>
                  <a:cubicBezTo>
                    <a:pt x="208" y="187"/>
                    <a:pt x="141" y="218"/>
                    <a:pt x="74" y="251"/>
                  </a:cubicBezTo>
                  <a:cubicBezTo>
                    <a:pt x="50" y="263"/>
                    <a:pt x="25" y="276"/>
                    <a:pt x="1" y="288"/>
                  </a:cubicBezTo>
                  <a:cubicBezTo>
                    <a:pt x="337" y="584"/>
                    <a:pt x="703" y="844"/>
                    <a:pt x="1097" y="1054"/>
                  </a:cubicBezTo>
                  <a:cubicBezTo>
                    <a:pt x="1171" y="682"/>
                    <a:pt x="1067" y="300"/>
                    <a:pt x="700" y="1"/>
                  </a:cubicBez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40"/>
            <p:cNvSpPr/>
            <p:nvPr/>
          </p:nvSpPr>
          <p:spPr>
            <a:xfrm>
              <a:off x="4004225" y="2547200"/>
              <a:ext cx="119850" cy="58525"/>
            </a:xfrm>
            <a:custGeom>
              <a:avLst/>
              <a:gdLst/>
              <a:ahLst/>
              <a:cxnLst/>
              <a:rect l="l" t="t" r="r" b="b"/>
              <a:pathLst>
                <a:path w="4794" h="2341" extrusionOk="0">
                  <a:moveTo>
                    <a:pt x="77" y="1"/>
                  </a:moveTo>
                  <a:cubicBezTo>
                    <a:pt x="59" y="7"/>
                    <a:pt x="31" y="16"/>
                    <a:pt x="1" y="25"/>
                  </a:cubicBezTo>
                  <a:cubicBezTo>
                    <a:pt x="34" y="50"/>
                    <a:pt x="68" y="74"/>
                    <a:pt x="95" y="99"/>
                  </a:cubicBezTo>
                  <a:cubicBezTo>
                    <a:pt x="462" y="398"/>
                    <a:pt x="566" y="780"/>
                    <a:pt x="495" y="1152"/>
                  </a:cubicBezTo>
                  <a:cubicBezTo>
                    <a:pt x="1363" y="1626"/>
                    <a:pt x="2713" y="2118"/>
                    <a:pt x="4793" y="2341"/>
                  </a:cubicBezTo>
                  <a:cubicBezTo>
                    <a:pt x="4622" y="2057"/>
                    <a:pt x="4427" y="1785"/>
                    <a:pt x="4213" y="1531"/>
                  </a:cubicBezTo>
                  <a:cubicBezTo>
                    <a:pt x="4036" y="1317"/>
                    <a:pt x="3846" y="1113"/>
                    <a:pt x="3648" y="920"/>
                  </a:cubicBezTo>
                  <a:cubicBezTo>
                    <a:pt x="3498" y="783"/>
                    <a:pt x="3403" y="710"/>
                    <a:pt x="3403" y="710"/>
                  </a:cubicBezTo>
                  <a:lnTo>
                    <a:pt x="202" y="50"/>
                  </a:lnTo>
                  <a:cubicBezTo>
                    <a:pt x="162" y="31"/>
                    <a:pt x="123" y="13"/>
                    <a:pt x="80" y="1"/>
                  </a:cubicBezTo>
                  <a:close/>
                </a:path>
              </a:pathLst>
            </a:custGeom>
            <a:solidFill>
              <a:srgbClr val="CC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40"/>
            <p:cNvSpPr/>
            <p:nvPr/>
          </p:nvSpPr>
          <p:spPr>
            <a:xfrm>
              <a:off x="3868225" y="2135975"/>
              <a:ext cx="404925" cy="440700"/>
            </a:xfrm>
            <a:custGeom>
              <a:avLst/>
              <a:gdLst/>
              <a:ahLst/>
              <a:cxnLst/>
              <a:rect l="l" t="t" r="r" b="b"/>
              <a:pathLst>
                <a:path w="16197" h="17628" extrusionOk="0">
                  <a:moveTo>
                    <a:pt x="12517" y="1"/>
                  </a:moveTo>
                  <a:cubicBezTo>
                    <a:pt x="10719" y="1"/>
                    <a:pt x="9254" y="2647"/>
                    <a:pt x="8706" y="3791"/>
                  </a:cubicBezTo>
                  <a:cubicBezTo>
                    <a:pt x="9042" y="2951"/>
                    <a:pt x="9473" y="1378"/>
                    <a:pt x="8043" y="1247"/>
                  </a:cubicBezTo>
                  <a:cubicBezTo>
                    <a:pt x="8006" y="1244"/>
                    <a:pt x="7971" y="1242"/>
                    <a:pt x="7936" y="1242"/>
                  </a:cubicBezTo>
                  <a:cubicBezTo>
                    <a:pt x="6781" y="1242"/>
                    <a:pt x="6778" y="3032"/>
                    <a:pt x="6855" y="3996"/>
                  </a:cubicBezTo>
                  <a:cubicBezTo>
                    <a:pt x="6429" y="3021"/>
                    <a:pt x="5781" y="2583"/>
                    <a:pt x="5315" y="2583"/>
                  </a:cubicBezTo>
                  <a:cubicBezTo>
                    <a:pt x="5026" y="2583"/>
                    <a:pt x="4807" y="2752"/>
                    <a:pt x="4756" y="3067"/>
                  </a:cubicBezTo>
                  <a:cubicBezTo>
                    <a:pt x="4659" y="3678"/>
                    <a:pt x="5609" y="4555"/>
                    <a:pt x="6009" y="4900"/>
                  </a:cubicBezTo>
                  <a:cubicBezTo>
                    <a:pt x="0" y="7136"/>
                    <a:pt x="611" y="12121"/>
                    <a:pt x="1888" y="14635"/>
                  </a:cubicBezTo>
                  <a:cubicBezTo>
                    <a:pt x="2669" y="16177"/>
                    <a:pt x="5798" y="17628"/>
                    <a:pt x="8777" y="17628"/>
                  </a:cubicBezTo>
                  <a:cubicBezTo>
                    <a:pt x="10892" y="17628"/>
                    <a:pt x="12932" y="16896"/>
                    <a:pt x="14003" y="14947"/>
                  </a:cubicBezTo>
                  <a:cubicBezTo>
                    <a:pt x="16196" y="10951"/>
                    <a:pt x="13981" y="8218"/>
                    <a:pt x="12637" y="7042"/>
                  </a:cubicBezTo>
                  <a:lnTo>
                    <a:pt x="12637" y="7042"/>
                  </a:lnTo>
                  <a:cubicBezTo>
                    <a:pt x="13129" y="7234"/>
                    <a:pt x="13600" y="7334"/>
                    <a:pt x="14007" y="7334"/>
                  </a:cubicBezTo>
                  <a:cubicBezTo>
                    <a:pt x="15122" y="7334"/>
                    <a:pt x="15761" y="6583"/>
                    <a:pt x="15063" y="4909"/>
                  </a:cubicBezTo>
                  <a:cubicBezTo>
                    <a:pt x="14848" y="4398"/>
                    <a:pt x="14341" y="4220"/>
                    <a:pt x="13739" y="4220"/>
                  </a:cubicBezTo>
                  <a:cubicBezTo>
                    <a:pt x="13270" y="4220"/>
                    <a:pt x="12743" y="4328"/>
                    <a:pt x="12253" y="4469"/>
                  </a:cubicBezTo>
                  <a:cubicBezTo>
                    <a:pt x="14418" y="3342"/>
                    <a:pt x="16104" y="1317"/>
                    <a:pt x="13242" y="147"/>
                  </a:cubicBezTo>
                  <a:cubicBezTo>
                    <a:pt x="12996" y="46"/>
                    <a:pt x="12754" y="1"/>
                    <a:pt x="1251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40"/>
            <p:cNvSpPr/>
            <p:nvPr/>
          </p:nvSpPr>
          <p:spPr>
            <a:xfrm>
              <a:off x="3908700" y="2253600"/>
              <a:ext cx="335125" cy="123600"/>
            </a:xfrm>
            <a:custGeom>
              <a:avLst/>
              <a:gdLst/>
              <a:ahLst/>
              <a:cxnLst/>
              <a:rect l="l" t="t" r="r" b="b"/>
              <a:pathLst>
                <a:path w="13405" h="4944" extrusionOk="0">
                  <a:moveTo>
                    <a:pt x="2481" y="1"/>
                  </a:moveTo>
                  <a:cubicBezTo>
                    <a:pt x="2225" y="1"/>
                    <a:pt x="1881" y="138"/>
                    <a:pt x="1543" y="699"/>
                  </a:cubicBezTo>
                  <a:cubicBezTo>
                    <a:pt x="886" y="1796"/>
                    <a:pt x="0" y="1939"/>
                    <a:pt x="859" y="2611"/>
                  </a:cubicBezTo>
                  <a:cubicBezTo>
                    <a:pt x="859" y="2611"/>
                    <a:pt x="4873" y="4944"/>
                    <a:pt x="9926" y="4944"/>
                  </a:cubicBezTo>
                  <a:cubicBezTo>
                    <a:pt x="10868" y="4944"/>
                    <a:pt x="11847" y="4863"/>
                    <a:pt x="12842" y="4670"/>
                  </a:cubicBezTo>
                  <a:cubicBezTo>
                    <a:pt x="12842" y="4670"/>
                    <a:pt x="13404" y="4551"/>
                    <a:pt x="12769" y="3537"/>
                  </a:cubicBezTo>
                  <a:cubicBezTo>
                    <a:pt x="12408" y="2963"/>
                    <a:pt x="12399" y="1791"/>
                    <a:pt x="11951" y="1791"/>
                  </a:cubicBezTo>
                  <a:cubicBezTo>
                    <a:pt x="11918" y="1791"/>
                    <a:pt x="11882" y="1797"/>
                    <a:pt x="11843" y="1811"/>
                  </a:cubicBezTo>
                  <a:cubicBezTo>
                    <a:pt x="11707" y="1860"/>
                    <a:pt x="11387" y="1896"/>
                    <a:pt x="10911" y="1896"/>
                  </a:cubicBezTo>
                  <a:cubicBezTo>
                    <a:pt x="9438" y="1896"/>
                    <a:pt x="6477" y="1547"/>
                    <a:pt x="2887" y="125"/>
                  </a:cubicBezTo>
                  <a:cubicBezTo>
                    <a:pt x="2887" y="125"/>
                    <a:pt x="2724" y="1"/>
                    <a:pt x="248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40"/>
            <p:cNvSpPr/>
            <p:nvPr/>
          </p:nvSpPr>
          <p:spPr>
            <a:xfrm>
              <a:off x="4021550" y="2135975"/>
              <a:ext cx="253425" cy="184650"/>
            </a:xfrm>
            <a:custGeom>
              <a:avLst/>
              <a:gdLst/>
              <a:ahLst/>
              <a:cxnLst/>
              <a:rect l="l" t="t" r="r" b="b"/>
              <a:pathLst>
                <a:path w="10137" h="7386" extrusionOk="0">
                  <a:moveTo>
                    <a:pt x="6385" y="1"/>
                  </a:moveTo>
                  <a:cubicBezTo>
                    <a:pt x="4588" y="1"/>
                    <a:pt x="3124" y="2644"/>
                    <a:pt x="2573" y="3788"/>
                  </a:cubicBezTo>
                  <a:cubicBezTo>
                    <a:pt x="2909" y="2948"/>
                    <a:pt x="3337" y="1406"/>
                    <a:pt x="1910" y="1247"/>
                  </a:cubicBezTo>
                  <a:cubicBezTo>
                    <a:pt x="1844" y="1240"/>
                    <a:pt x="1780" y="1236"/>
                    <a:pt x="1720" y="1236"/>
                  </a:cubicBezTo>
                  <a:cubicBezTo>
                    <a:pt x="0" y="1236"/>
                    <a:pt x="716" y="4091"/>
                    <a:pt x="810" y="4873"/>
                  </a:cubicBezTo>
                  <a:cubicBezTo>
                    <a:pt x="2069" y="5725"/>
                    <a:pt x="3337" y="5545"/>
                    <a:pt x="4870" y="5752"/>
                  </a:cubicBezTo>
                  <a:cubicBezTo>
                    <a:pt x="4989" y="5762"/>
                    <a:pt x="5075" y="5872"/>
                    <a:pt x="5056" y="5988"/>
                  </a:cubicBezTo>
                  <a:cubicBezTo>
                    <a:pt x="5237" y="6162"/>
                    <a:pt x="5380" y="6363"/>
                    <a:pt x="5536" y="6556"/>
                  </a:cubicBezTo>
                  <a:cubicBezTo>
                    <a:pt x="6388" y="7134"/>
                    <a:pt x="7226" y="7385"/>
                    <a:pt x="7921" y="7385"/>
                  </a:cubicBezTo>
                  <a:cubicBezTo>
                    <a:pt x="9316" y="7385"/>
                    <a:pt x="10136" y="6375"/>
                    <a:pt x="9339" y="4964"/>
                  </a:cubicBezTo>
                  <a:cubicBezTo>
                    <a:pt x="9047" y="4448"/>
                    <a:pt x="8347" y="4257"/>
                    <a:pt x="7591" y="4257"/>
                  </a:cubicBezTo>
                  <a:cubicBezTo>
                    <a:pt x="7091" y="4257"/>
                    <a:pt x="6566" y="4340"/>
                    <a:pt x="6120" y="4469"/>
                  </a:cubicBezTo>
                  <a:cubicBezTo>
                    <a:pt x="8285" y="3342"/>
                    <a:pt x="9971" y="1317"/>
                    <a:pt x="7109" y="147"/>
                  </a:cubicBezTo>
                  <a:cubicBezTo>
                    <a:pt x="6863" y="46"/>
                    <a:pt x="6621" y="1"/>
                    <a:pt x="6385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40"/>
            <p:cNvSpPr/>
            <p:nvPr/>
          </p:nvSpPr>
          <p:spPr>
            <a:xfrm>
              <a:off x="4137500" y="2399650"/>
              <a:ext cx="28500" cy="29175"/>
            </a:xfrm>
            <a:custGeom>
              <a:avLst/>
              <a:gdLst/>
              <a:ahLst/>
              <a:cxnLst/>
              <a:rect l="l" t="t" r="r" b="b"/>
              <a:pathLst>
                <a:path w="1140" h="1167" extrusionOk="0">
                  <a:moveTo>
                    <a:pt x="481" y="0"/>
                  </a:moveTo>
                  <a:cubicBezTo>
                    <a:pt x="454" y="0"/>
                    <a:pt x="428" y="2"/>
                    <a:pt x="403" y="7"/>
                  </a:cubicBezTo>
                  <a:cubicBezTo>
                    <a:pt x="281" y="29"/>
                    <a:pt x="177" y="108"/>
                    <a:pt x="92" y="240"/>
                  </a:cubicBezTo>
                  <a:cubicBezTo>
                    <a:pt x="86" y="249"/>
                    <a:pt x="76" y="267"/>
                    <a:pt x="61" y="295"/>
                  </a:cubicBezTo>
                  <a:cubicBezTo>
                    <a:pt x="46" y="328"/>
                    <a:pt x="34" y="365"/>
                    <a:pt x="24" y="401"/>
                  </a:cubicBezTo>
                  <a:cubicBezTo>
                    <a:pt x="12" y="447"/>
                    <a:pt x="6" y="496"/>
                    <a:pt x="3" y="545"/>
                  </a:cubicBezTo>
                  <a:cubicBezTo>
                    <a:pt x="0" y="603"/>
                    <a:pt x="9" y="658"/>
                    <a:pt x="24" y="713"/>
                  </a:cubicBezTo>
                  <a:cubicBezTo>
                    <a:pt x="49" y="777"/>
                    <a:pt x="82" y="835"/>
                    <a:pt x="125" y="890"/>
                  </a:cubicBezTo>
                  <a:cubicBezTo>
                    <a:pt x="180" y="957"/>
                    <a:pt x="247" y="1012"/>
                    <a:pt x="324" y="1055"/>
                  </a:cubicBezTo>
                  <a:cubicBezTo>
                    <a:pt x="388" y="1095"/>
                    <a:pt x="455" y="1125"/>
                    <a:pt x="528" y="1147"/>
                  </a:cubicBezTo>
                  <a:cubicBezTo>
                    <a:pt x="571" y="1159"/>
                    <a:pt x="614" y="1166"/>
                    <a:pt x="658" y="1166"/>
                  </a:cubicBezTo>
                  <a:cubicBezTo>
                    <a:pt x="678" y="1166"/>
                    <a:pt x="698" y="1165"/>
                    <a:pt x="718" y="1162"/>
                  </a:cubicBezTo>
                  <a:cubicBezTo>
                    <a:pt x="782" y="1153"/>
                    <a:pt x="840" y="1128"/>
                    <a:pt x="892" y="1089"/>
                  </a:cubicBezTo>
                  <a:cubicBezTo>
                    <a:pt x="953" y="1043"/>
                    <a:pt x="1005" y="988"/>
                    <a:pt x="1042" y="921"/>
                  </a:cubicBezTo>
                  <a:cubicBezTo>
                    <a:pt x="1078" y="860"/>
                    <a:pt x="1106" y="792"/>
                    <a:pt x="1121" y="722"/>
                  </a:cubicBezTo>
                  <a:cubicBezTo>
                    <a:pt x="1139" y="652"/>
                    <a:pt x="1139" y="579"/>
                    <a:pt x="1127" y="508"/>
                  </a:cubicBezTo>
                  <a:cubicBezTo>
                    <a:pt x="1112" y="432"/>
                    <a:pt x="1081" y="362"/>
                    <a:pt x="1032" y="298"/>
                  </a:cubicBezTo>
                  <a:cubicBezTo>
                    <a:pt x="977" y="224"/>
                    <a:pt x="904" y="160"/>
                    <a:pt x="825" y="114"/>
                  </a:cubicBezTo>
                  <a:cubicBezTo>
                    <a:pt x="700" y="39"/>
                    <a:pt x="586" y="0"/>
                    <a:pt x="481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40"/>
            <p:cNvSpPr/>
            <p:nvPr/>
          </p:nvSpPr>
          <p:spPr>
            <a:xfrm>
              <a:off x="3994675" y="2370375"/>
              <a:ext cx="30875" cy="27675"/>
            </a:xfrm>
            <a:custGeom>
              <a:avLst/>
              <a:gdLst/>
              <a:ahLst/>
              <a:cxnLst/>
              <a:rect l="l" t="t" r="r" b="b"/>
              <a:pathLst>
                <a:path w="1235" h="1107" extrusionOk="0">
                  <a:moveTo>
                    <a:pt x="673" y="1"/>
                  </a:moveTo>
                  <a:cubicBezTo>
                    <a:pt x="635" y="1"/>
                    <a:pt x="596" y="5"/>
                    <a:pt x="560" y="15"/>
                  </a:cubicBezTo>
                  <a:cubicBezTo>
                    <a:pt x="468" y="36"/>
                    <a:pt x="380" y="76"/>
                    <a:pt x="303" y="128"/>
                  </a:cubicBezTo>
                  <a:cubicBezTo>
                    <a:pt x="153" y="231"/>
                    <a:pt x="62" y="344"/>
                    <a:pt x="31" y="467"/>
                  </a:cubicBezTo>
                  <a:cubicBezTo>
                    <a:pt x="1" y="592"/>
                    <a:pt x="28" y="717"/>
                    <a:pt x="117" y="848"/>
                  </a:cubicBezTo>
                  <a:cubicBezTo>
                    <a:pt x="123" y="855"/>
                    <a:pt x="135" y="870"/>
                    <a:pt x="153" y="897"/>
                  </a:cubicBezTo>
                  <a:cubicBezTo>
                    <a:pt x="178" y="925"/>
                    <a:pt x="205" y="952"/>
                    <a:pt x="236" y="977"/>
                  </a:cubicBezTo>
                  <a:cubicBezTo>
                    <a:pt x="273" y="1007"/>
                    <a:pt x="312" y="1032"/>
                    <a:pt x="358" y="1056"/>
                  </a:cubicBezTo>
                  <a:cubicBezTo>
                    <a:pt x="407" y="1081"/>
                    <a:pt x="462" y="1096"/>
                    <a:pt x="520" y="1102"/>
                  </a:cubicBezTo>
                  <a:cubicBezTo>
                    <a:pt x="541" y="1105"/>
                    <a:pt x="562" y="1106"/>
                    <a:pt x="582" y="1106"/>
                  </a:cubicBezTo>
                  <a:cubicBezTo>
                    <a:pt x="629" y="1106"/>
                    <a:pt x="675" y="1099"/>
                    <a:pt x="722" y="1087"/>
                  </a:cubicBezTo>
                  <a:cubicBezTo>
                    <a:pt x="804" y="1062"/>
                    <a:pt x="884" y="1023"/>
                    <a:pt x="957" y="974"/>
                  </a:cubicBezTo>
                  <a:cubicBezTo>
                    <a:pt x="1018" y="931"/>
                    <a:pt x="1076" y="882"/>
                    <a:pt x="1122" y="824"/>
                  </a:cubicBezTo>
                  <a:cubicBezTo>
                    <a:pt x="1165" y="775"/>
                    <a:pt x="1195" y="717"/>
                    <a:pt x="1213" y="656"/>
                  </a:cubicBezTo>
                  <a:cubicBezTo>
                    <a:pt x="1232" y="595"/>
                    <a:pt x="1235" y="531"/>
                    <a:pt x="1223" y="470"/>
                  </a:cubicBezTo>
                  <a:cubicBezTo>
                    <a:pt x="1204" y="393"/>
                    <a:pt x="1174" y="323"/>
                    <a:pt x="1128" y="262"/>
                  </a:cubicBezTo>
                  <a:cubicBezTo>
                    <a:pt x="1088" y="204"/>
                    <a:pt x="1039" y="152"/>
                    <a:pt x="981" y="106"/>
                  </a:cubicBezTo>
                  <a:cubicBezTo>
                    <a:pt x="923" y="63"/>
                    <a:pt x="856" y="33"/>
                    <a:pt x="789" y="15"/>
                  </a:cubicBezTo>
                  <a:cubicBezTo>
                    <a:pt x="751" y="5"/>
                    <a:pt x="712" y="1"/>
                    <a:pt x="673" y="1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40"/>
            <p:cNvSpPr/>
            <p:nvPr/>
          </p:nvSpPr>
          <p:spPr>
            <a:xfrm>
              <a:off x="3970400" y="2429575"/>
              <a:ext cx="193375" cy="106150"/>
            </a:xfrm>
            <a:custGeom>
              <a:avLst/>
              <a:gdLst/>
              <a:ahLst/>
              <a:cxnLst/>
              <a:rect l="l" t="t" r="r" b="b"/>
              <a:pathLst>
                <a:path w="7735" h="4246" extrusionOk="0">
                  <a:moveTo>
                    <a:pt x="1789" y="0"/>
                  </a:moveTo>
                  <a:cubicBezTo>
                    <a:pt x="1535" y="0"/>
                    <a:pt x="1307" y="124"/>
                    <a:pt x="1115" y="454"/>
                  </a:cubicBezTo>
                  <a:cubicBezTo>
                    <a:pt x="0" y="2374"/>
                    <a:pt x="2422" y="4246"/>
                    <a:pt x="4937" y="4246"/>
                  </a:cubicBezTo>
                  <a:cubicBezTo>
                    <a:pt x="5006" y="4246"/>
                    <a:pt x="5075" y="4244"/>
                    <a:pt x="5144" y="4242"/>
                  </a:cubicBezTo>
                  <a:cubicBezTo>
                    <a:pt x="7735" y="4132"/>
                    <a:pt x="7658" y="1966"/>
                    <a:pt x="7658" y="1966"/>
                  </a:cubicBezTo>
                  <a:cubicBezTo>
                    <a:pt x="7552" y="1055"/>
                    <a:pt x="7091" y="811"/>
                    <a:pt x="6521" y="811"/>
                  </a:cubicBezTo>
                  <a:cubicBezTo>
                    <a:pt x="5862" y="811"/>
                    <a:pt x="5058" y="1139"/>
                    <a:pt x="4495" y="1139"/>
                  </a:cubicBezTo>
                  <a:cubicBezTo>
                    <a:pt x="4441" y="1139"/>
                    <a:pt x="4388" y="1136"/>
                    <a:pt x="4338" y="1129"/>
                  </a:cubicBezTo>
                  <a:cubicBezTo>
                    <a:pt x="3447" y="1005"/>
                    <a:pt x="2513" y="0"/>
                    <a:pt x="178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40"/>
            <p:cNvSpPr/>
            <p:nvPr/>
          </p:nvSpPr>
          <p:spPr>
            <a:xfrm>
              <a:off x="3988125" y="2339025"/>
              <a:ext cx="51475" cy="25550"/>
            </a:xfrm>
            <a:custGeom>
              <a:avLst/>
              <a:gdLst/>
              <a:ahLst/>
              <a:cxnLst/>
              <a:rect l="l" t="t" r="r" b="b"/>
              <a:pathLst>
                <a:path w="2059" h="1022" extrusionOk="0">
                  <a:moveTo>
                    <a:pt x="932" y="1"/>
                  </a:moveTo>
                  <a:cubicBezTo>
                    <a:pt x="889" y="1"/>
                    <a:pt x="843" y="4"/>
                    <a:pt x="800" y="10"/>
                  </a:cubicBezTo>
                  <a:cubicBezTo>
                    <a:pt x="761" y="16"/>
                    <a:pt x="718" y="22"/>
                    <a:pt x="675" y="31"/>
                  </a:cubicBezTo>
                  <a:cubicBezTo>
                    <a:pt x="602" y="53"/>
                    <a:pt x="525" y="80"/>
                    <a:pt x="455" y="114"/>
                  </a:cubicBezTo>
                  <a:cubicBezTo>
                    <a:pt x="394" y="141"/>
                    <a:pt x="333" y="178"/>
                    <a:pt x="278" y="218"/>
                  </a:cubicBezTo>
                  <a:cubicBezTo>
                    <a:pt x="192" y="282"/>
                    <a:pt x="119" y="355"/>
                    <a:pt x="61" y="441"/>
                  </a:cubicBezTo>
                  <a:cubicBezTo>
                    <a:pt x="43" y="465"/>
                    <a:pt x="28" y="490"/>
                    <a:pt x="15" y="517"/>
                  </a:cubicBezTo>
                  <a:lnTo>
                    <a:pt x="0" y="545"/>
                  </a:lnTo>
                  <a:lnTo>
                    <a:pt x="391" y="575"/>
                  </a:lnTo>
                  <a:cubicBezTo>
                    <a:pt x="443" y="578"/>
                    <a:pt x="498" y="587"/>
                    <a:pt x="556" y="587"/>
                  </a:cubicBezTo>
                  <a:cubicBezTo>
                    <a:pt x="611" y="590"/>
                    <a:pt x="669" y="603"/>
                    <a:pt x="727" y="603"/>
                  </a:cubicBezTo>
                  <a:cubicBezTo>
                    <a:pt x="782" y="615"/>
                    <a:pt x="840" y="618"/>
                    <a:pt x="895" y="630"/>
                  </a:cubicBezTo>
                  <a:cubicBezTo>
                    <a:pt x="950" y="639"/>
                    <a:pt x="1005" y="648"/>
                    <a:pt x="1060" y="661"/>
                  </a:cubicBezTo>
                  <a:cubicBezTo>
                    <a:pt x="1115" y="667"/>
                    <a:pt x="1167" y="688"/>
                    <a:pt x="1219" y="700"/>
                  </a:cubicBezTo>
                  <a:cubicBezTo>
                    <a:pt x="1274" y="710"/>
                    <a:pt x="1326" y="731"/>
                    <a:pt x="1381" y="749"/>
                  </a:cubicBezTo>
                  <a:cubicBezTo>
                    <a:pt x="1433" y="768"/>
                    <a:pt x="1482" y="792"/>
                    <a:pt x="1537" y="807"/>
                  </a:cubicBezTo>
                  <a:cubicBezTo>
                    <a:pt x="1595" y="823"/>
                    <a:pt x="1640" y="853"/>
                    <a:pt x="1689" y="871"/>
                  </a:cubicBezTo>
                  <a:cubicBezTo>
                    <a:pt x="1738" y="890"/>
                    <a:pt x="1793" y="908"/>
                    <a:pt x="1830" y="929"/>
                  </a:cubicBezTo>
                  <a:cubicBezTo>
                    <a:pt x="1870" y="951"/>
                    <a:pt x="1912" y="963"/>
                    <a:pt x="1946" y="978"/>
                  </a:cubicBezTo>
                  <a:cubicBezTo>
                    <a:pt x="1976" y="994"/>
                    <a:pt x="2007" y="1003"/>
                    <a:pt x="2028" y="1009"/>
                  </a:cubicBezTo>
                  <a:lnTo>
                    <a:pt x="2059" y="1021"/>
                  </a:lnTo>
                  <a:lnTo>
                    <a:pt x="2059" y="991"/>
                  </a:lnTo>
                  <a:cubicBezTo>
                    <a:pt x="2056" y="960"/>
                    <a:pt x="2053" y="929"/>
                    <a:pt x="2050" y="902"/>
                  </a:cubicBezTo>
                  <a:cubicBezTo>
                    <a:pt x="2034" y="798"/>
                    <a:pt x="2004" y="697"/>
                    <a:pt x="1958" y="606"/>
                  </a:cubicBezTo>
                  <a:cubicBezTo>
                    <a:pt x="1928" y="542"/>
                    <a:pt x="1891" y="483"/>
                    <a:pt x="1845" y="429"/>
                  </a:cubicBezTo>
                  <a:cubicBezTo>
                    <a:pt x="1796" y="367"/>
                    <a:pt x="1741" y="309"/>
                    <a:pt x="1680" y="257"/>
                  </a:cubicBezTo>
                  <a:cubicBezTo>
                    <a:pt x="1647" y="230"/>
                    <a:pt x="1610" y="209"/>
                    <a:pt x="1576" y="184"/>
                  </a:cubicBezTo>
                  <a:cubicBezTo>
                    <a:pt x="1540" y="157"/>
                    <a:pt x="1500" y="135"/>
                    <a:pt x="1460" y="117"/>
                  </a:cubicBezTo>
                  <a:cubicBezTo>
                    <a:pt x="1378" y="77"/>
                    <a:pt x="1292" y="47"/>
                    <a:pt x="1204" y="28"/>
                  </a:cubicBezTo>
                  <a:cubicBezTo>
                    <a:pt x="1158" y="19"/>
                    <a:pt x="1112" y="7"/>
                    <a:pt x="1066" y="4"/>
                  </a:cubicBezTo>
                  <a:cubicBezTo>
                    <a:pt x="1020" y="1"/>
                    <a:pt x="978" y="1"/>
                    <a:pt x="932" y="1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9" name="Google Shape;10999;p40"/>
            <p:cNvSpPr/>
            <p:nvPr/>
          </p:nvSpPr>
          <p:spPr>
            <a:xfrm>
              <a:off x="4133050" y="2363650"/>
              <a:ext cx="52200" cy="23825"/>
            </a:xfrm>
            <a:custGeom>
              <a:avLst/>
              <a:gdLst/>
              <a:ahLst/>
              <a:cxnLst/>
              <a:rect l="l" t="t" r="r" b="b"/>
              <a:pathLst>
                <a:path w="2088" h="953" extrusionOk="0">
                  <a:moveTo>
                    <a:pt x="1039" y="0"/>
                  </a:moveTo>
                  <a:cubicBezTo>
                    <a:pt x="981" y="0"/>
                    <a:pt x="923" y="5"/>
                    <a:pt x="865" y="15"/>
                  </a:cubicBezTo>
                  <a:cubicBezTo>
                    <a:pt x="823" y="21"/>
                    <a:pt x="777" y="30"/>
                    <a:pt x="734" y="42"/>
                  </a:cubicBezTo>
                  <a:cubicBezTo>
                    <a:pt x="694" y="51"/>
                    <a:pt x="651" y="67"/>
                    <a:pt x="615" y="85"/>
                  </a:cubicBezTo>
                  <a:cubicBezTo>
                    <a:pt x="474" y="140"/>
                    <a:pt x="349" y="219"/>
                    <a:pt x="239" y="323"/>
                  </a:cubicBezTo>
                  <a:cubicBezTo>
                    <a:pt x="166" y="397"/>
                    <a:pt x="99" y="479"/>
                    <a:pt x="50" y="571"/>
                  </a:cubicBezTo>
                  <a:cubicBezTo>
                    <a:pt x="34" y="598"/>
                    <a:pt x="22" y="626"/>
                    <a:pt x="10" y="653"/>
                  </a:cubicBezTo>
                  <a:lnTo>
                    <a:pt x="1" y="684"/>
                  </a:lnTo>
                  <a:lnTo>
                    <a:pt x="34" y="681"/>
                  </a:lnTo>
                  <a:cubicBezTo>
                    <a:pt x="44" y="679"/>
                    <a:pt x="56" y="679"/>
                    <a:pt x="70" y="679"/>
                  </a:cubicBezTo>
                  <a:cubicBezTo>
                    <a:pt x="85" y="679"/>
                    <a:pt x="102" y="679"/>
                    <a:pt x="120" y="678"/>
                  </a:cubicBezTo>
                  <a:lnTo>
                    <a:pt x="401" y="659"/>
                  </a:lnTo>
                  <a:cubicBezTo>
                    <a:pt x="459" y="659"/>
                    <a:pt x="514" y="653"/>
                    <a:pt x="572" y="650"/>
                  </a:cubicBezTo>
                  <a:cubicBezTo>
                    <a:pt x="630" y="644"/>
                    <a:pt x="688" y="644"/>
                    <a:pt x="749" y="641"/>
                  </a:cubicBezTo>
                  <a:cubicBezTo>
                    <a:pt x="762" y="640"/>
                    <a:pt x="776" y="640"/>
                    <a:pt x="789" y="640"/>
                  </a:cubicBezTo>
                  <a:cubicBezTo>
                    <a:pt x="812" y="640"/>
                    <a:pt x="836" y="641"/>
                    <a:pt x="859" y="641"/>
                  </a:cubicBezTo>
                  <a:cubicBezTo>
                    <a:pt x="880" y="641"/>
                    <a:pt x="902" y="640"/>
                    <a:pt x="923" y="638"/>
                  </a:cubicBezTo>
                  <a:cubicBezTo>
                    <a:pt x="978" y="647"/>
                    <a:pt x="1036" y="638"/>
                    <a:pt x="1088" y="650"/>
                  </a:cubicBezTo>
                  <a:cubicBezTo>
                    <a:pt x="1116" y="653"/>
                    <a:pt x="1143" y="656"/>
                    <a:pt x="1171" y="656"/>
                  </a:cubicBezTo>
                  <a:cubicBezTo>
                    <a:pt x="1195" y="662"/>
                    <a:pt x="1223" y="665"/>
                    <a:pt x="1250" y="668"/>
                  </a:cubicBezTo>
                  <a:cubicBezTo>
                    <a:pt x="1302" y="671"/>
                    <a:pt x="1351" y="693"/>
                    <a:pt x="1406" y="702"/>
                  </a:cubicBezTo>
                  <a:cubicBezTo>
                    <a:pt x="1461" y="711"/>
                    <a:pt x="1510" y="736"/>
                    <a:pt x="1565" y="748"/>
                  </a:cubicBezTo>
                  <a:cubicBezTo>
                    <a:pt x="1617" y="763"/>
                    <a:pt x="1666" y="785"/>
                    <a:pt x="1718" y="806"/>
                  </a:cubicBezTo>
                  <a:cubicBezTo>
                    <a:pt x="1763" y="821"/>
                    <a:pt x="1812" y="839"/>
                    <a:pt x="1858" y="861"/>
                  </a:cubicBezTo>
                  <a:cubicBezTo>
                    <a:pt x="1898" y="882"/>
                    <a:pt x="1941" y="894"/>
                    <a:pt x="1974" y="910"/>
                  </a:cubicBezTo>
                  <a:cubicBezTo>
                    <a:pt x="2005" y="925"/>
                    <a:pt x="2038" y="934"/>
                    <a:pt x="2057" y="940"/>
                  </a:cubicBezTo>
                  <a:lnTo>
                    <a:pt x="2087" y="953"/>
                  </a:lnTo>
                  <a:lnTo>
                    <a:pt x="2084" y="919"/>
                  </a:lnTo>
                  <a:cubicBezTo>
                    <a:pt x="2084" y="891"/>
                    <a:pt x="2081" y="861"/>
                    <a:pt x="2075" y="830"/>
                  </a:cubicBezTo>
                  <a:cubicBezTo>
                    <a:pt x="2069" y="788"/>
                    <a:pt x="2057" y="742"/>
                    <a:pt x="2044" y="696"/>
                  </a:cubicBezTo>
                  <a:cubicBezTo>
                    <a:pt x="2029" y="638"/>
                    <a:pt x="2005" y="583"/>
                    <a:pt x="1974" y="534"/>
                  </a:cubicBezTo>
                  <a:cubicBezTo>
                    <a:pt x="1941" y="467"/>
                    <a:pt x="1901" y="409"/>
                    <a:pt x="1852" y="354"/>
                  </a:cubicBezTo>
                  <a:cubicBezTo>
                    <a:pt x="1794" y="302"/>
                    <a:pt x="1742" y="235"/>
                    <a:pt x="1666" y="189"/>
                  </a:cubicBezTo>
                  <a:cubicBezTo>
                    <a:pt x="1589" y="137"/>
                    <a:pt x="1507" y="94"/>
                    <a:pt x="1421" y="67"/>
                  </a:cubicBezTo>
                  <a:cubicBezTo>
                    <a:pt x="1375" y="51"/>
                    <a:pt x="1333" y="30"/>
                    <a:pt x="1287" y="24"/>
                  </a:cubicBezTo>
                  <a:cubicBezTo>
                    <a:pt x="1238" y="15"/>
                    <a:pt x="1192" y="9"/>
                    <a:pt x="1143" y="6"/>
                  </a:cubicBezTo>
                  <a:cubicBezTo>
                    <a:pt x="1109" y="2"/>
                    <a:pt x="1074" y="0"/>
                    <a:pt x="1039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0" name="Google Shape;11000;p40"/>
            <p:cNvSpPr/>
            <p:nvPr/>
          </p:nvSpPr>
          <p:spPr>
            <a:xfrm>
              <a:off x="4033400" y="2449075"/>
              <a:ext cx="26000" cy="73500"/>
            </a:xfrm>
            <a:custGeom>
              <a:avLst/>
              <a:gdLst/>
              <a:ahLst/>
              <a:cxnLst/>
              <a:rect l="l" t="t" r="r" b="b"/>
              <a:pathLst>
                <a:path w="1040" h="2940" extrusionOk="0">
                  <a:moveTo>
                    <a:pt x="920" y="1"/>
                  </a:moveTo>
                  <a:lnTo>
                    <a:pt x="0" y="2878"/>
                  </a:lnTo>
                  <a:cubicBezTo>
                    <a:pt x="40" y="2900"/>
                    <a:pt x="83" y="2921"/>
                    <a:pt x="123" y="2939"/>
                  </a:cubicBezTo>
                  <a:lnTo>
                    <a:pt x="1039" y="68"/>
                  </a:lnTo>
                  <a:cubicBezTo>
                    <a:pt x="1002" y="46"/>
                    <a:pt x="960" y="25"/>
                    <a:pt x="920" y="1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40"/>
            <p:cNvSpPr/>
            <p:nvPr/>
          </p:nvSpPr>
          <p:spPr>
            <a:xfrm>
              <a:off x="4125350" y="2450075"/>
              <a:ext cx="7125" cy="79125"/>
            </a:xfrm>
            <a:custGeom>
              <a:avLst/>
              <a:gdLst/>
              <a:ahLst/>
              <a:cxnLst/>
              <a:rect l="l" t="t" r="r" b="b"/>
              <a:pathLst>
                <a:path w="285" h="3165" extrusionOk="0">
                  <a:moveTo>
                    <a:pt x="135" y="0"/>
                  </a:moveTo>
                  <a:cubicBezTo>
                    <a:pt x="92" y="3"/>
                    <a:pt x="46" y="6"/>
                    <a:pt x="0" y="13"/>
                  </a:cubicBezTo>
                  <a:lnTo>
                    <a:pt x="153" y="3165"/>
                  </a:lnTo>
                  <a:cubicBezTo>
                    <a:pt x="196" y="3144"/>
                    <a:pt x="242" y="3125"/>
                    <a:pt x="284" y="3101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40"/>
            <p:cNvSpPr/>
            <p:nvPr/>
          </p:nvSpPr>
          <p:spPr>
            <a:xfrm>
              <a:off x="4084250" y="2457100"/>
              <a:ext cx="8200" cy="78450"/>
            </a:xfrm>
            <a:custGeom>
              <a:avLst/>
              <a:gdLst/>
              <a:ahLst/>
              <a:cxnLst/>
              <a:rect l="l" t="t" r="r" b="b"/>
              <a:pathLst>
                <a:path w="328" h="3138" extrusionOk="0">
                  <a:moveTo>
                    <a:pt x="328" y="0"/>
                  </a:moveTo>
                  <a:cubicBezTo>
                    <a:pt x="282" y="6"/>
                    <a:pt x="236" y="13"/>
                    <a:pt x="193" y="19"/>
                  </a:cubicBezTo>
                  <a:lnTo>
                    <a:pt x="1" y="3128"/>
                  </a:lnTo>
                  <a:cubicBezTo>
                    <a:pt x="44" y="3131"/>
                    <a:pt x="89" y="3134"/>
                    <a:pt x="132" y="3138"/>
                  </a:cubicBezTo>
                  <a:lnTo>
                    <a:pt x="328" y="0"/>
                  </a:ln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40"/>
            <p:cNvSpPr/>
            <p:nvPr/>
          </p:nvSpPr>
          <p:spPr>
            <a:xfrm>
              <a:off x="3999025" y="2432725"/>
              <a:ext cx="31875" cy="61500"/>
            </a:xfrm>
            <a:custGeom>
              <a:avLst/>
              <a:gdLst/>
              <a:ahLst/>
              <a:cxnLst/>
              <a:rect l="l" t="t" r="r" b="b"/>
              <a:pathLst>
                <a:path w="1275" h="2460" extrusionOk="0">
                  <a:moveTo>
                    <a:pt x="1152" y="1"/>
                  </a:moveTo>
                  <a:lnTo>
                    <a:pt x="1" y="2329"/>
                  </a:lnTo>
                  <a:cubicBezTo>
                    <a:pt x="28" y="2371"/>
                    <a:pt x="56" y="2417"/>
                    <a:pt x="86" y="2460"/>
                  </a:cubicBezTo>
                  <a:lnTo>
                    <a:pt x="1275" y="59"/>
                  </a:lnTo>
                  <a:cubicBezTo>
                    <a:pt x="1232" y="38"/>
                    <a:pt x="1192" y="19"/>
                    <a:pt x="1152" y="1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40"/>
            <p:cNvSpPr/>
            <p:nvPr/>
          </p:nvSpPr>
          <p:spPr>
            <a:xfrm>
              <a:off x="4300150" y="2431725"/>
              <a:ext cx="168875" cy="174075"/>
            </a:xfrm>
            <a:custGeom>
              <a:avLst/>
              <a:gdLst/>
              <a:ahLst/>
              <a:cxnLst/>
              <a:rect l="l" t="t" r="r" b="b"/>
              <a:pathLst>
                <a:path w="6755" h="6963" extrusionOk="0">
                  <a:moveTo>
                    <a:pt x="3604" y="1"/>
                  </a:moveTo>
                  <a:cubicBezTo>
                    <a:pt x="2998" y="1"/>
                    <a:pt x="2402" y="162"/>
                    <a:pt x="1876" y="462"/>
                  </a:cubicBezTo>
                  <a:cubicBezTo>
                    <a:pt x="1351" y="762"/>
                    <a:pt x="917" y="1193"/>
                    <a:pt x="614" y="1718"/>
                  </a:cubicBezTo>
                  <a:cubicBezTo>
                    <a:pt x="0" y="2802"/>
                    <a:pt x="7" y="4134"/>
                    <a:pt x="630" y="5216"/>
                  </a:cubicBezTo>
                  <a:cubicBezTo>
                    <a:pt x="932" y="5744"/>
                    <a:pt x="1369" y="6184"/>
                    <a:pt x="1891" y="6492"/>
                  </a:cubicBezTo>
                  <a:cubicBezTo>
                    <a:pt x="2406" y="6801"/>
                    <a:pt x="2992" y="6963"/>
                    <a:pt x="3594" y="6963"/>
                  </a:cubicBezTo>
                  <a:cubicBezTo>
                    <a:pt x="3600" y="6963"/>
                    <a:pt x="3605" y="6963"/>
                    <a:pt x="3611" y="6963"/>
                  </a:cubicBezTo>
                  <a:cubicBezTo>
                    <a:pt x="3622" y="6963"/>
                    <a:pt x="3634" y="6963"/>
                    <a:pt x="3645" y="6963"/>
                  </a:cubicBezTo>
                  <a:cubicBezTo>
                    <a:pt x="4189" y="6963"/>
                    <a:pt x="4727" y="6820"/>
                    <a:pt x="5203" y="6550"/>
                  </a:cubicBezTo>
                  <a:cubicBezTo>
                    <a:pt x="5670" y="6288"/>
                    <a:pt x="6061" y="5909"/>
                    <a:pt x="6339" y="5451"/>
                  </a:cubicBezTo>
                  <a:cubicBezTo>
                    <a:pt x="6611" y="5008"/>
                    <a:pt x="6754" y="4498"/>
                    <a:pt x="6751" y="3978"/>
                  </a:cubicBezTo>
                  <a:cubicBezTo>
                    <a:pt x="6754" y="3658"/>
                    <a:pt x="6693" y="3337"/>
                    <a:pt x="6574" y="3038"/>
                  </a:cubicBezTo>
                  <a:lnTo>
                    <a:pt x="6583" y="3028"/>
                  </a:lnTo>
                  <a:lnTo>
                    <a:pt x="3608" y="2659"/>
                  </a:lnTo>
                  <a:lnTo>
                    <a:pt x="3309" y="4104"/>
                  </a:lnTo>
                  <a:lnTo>
                    <a:pt x="5001" y="4305"/>
                  </a:lnTo>
                  <a:cubicBezTo>
                    <a:pt x="4931" y="4553"/>
                    <a:pt x="4775" y="4751"/>
                    <a:pt x="4537" y="4904"/>
                  </a:cubicBezTo>
                  <a:cubicBezTo>
                    <a:pt x="4298" y="5057"/>
                    <a:pt x="3984" y="5133"/>
                    <a:pt x="3593" y="5133"/>
                  </a:cubicBezTo>
                  <a:cubicBezTo>
                    <a:pt x="3587" y="5133"/>
                    <a:pt x="3582" y="5133"/>
                    <a:pt x="3577" y="5133"/>
                  </a:cubicBezTo>
                  <a:cubicBezTo>
                    <a:pt x="3292" y="5133"/>
                    <a:pt x="3014" y="5054"/>
                    <a:pt x="2774" y="4904"/>
                  </a:cubicBezTo>
                  <a:cubicBezTo>
                    <a:pt x="2536" y="4754"/>
                    <a:pt x="2343" y="4547"/>
                    <a:pt x="2215" y="4296"/>
                  </a:cubicBezTo>
                  <a:cubicBezTo>
                    <a:pt x="2081" y="4043"/>
                    <a:pt x="2014" y="3762"/>
                    <a:pt x="2017" y="3477"/>
                  </a:cubicBezTo>
                  <a:cubicBezTo>
                    <a:pt x="2010" y="3172"/>
                    <a:pt x="2090" y="2873"/>
                    <a:pt x="2246" y="2610"/>
                  </a:cubicBezTo>
                  <a:cubicBezTo>
                    <a:pt x="2395" y="2356"/>
                    <a:pt x="2612" y="2152"/>
                    <a:pt x="2875" y="2017"/>
                  </a:cubicBezTo>
                  <a:cubicBezTo>
                    <a:pt x="3142" y="1879"/>
                    <a:pt x="3438" y="1806"/>
                    <a:pt x="3740" y="1806"/>
                  </a:cubicBezTo>
                  <a:cubicBezTo>
                    <a:pt x="3752" y="1806"/>
                    <a:pt x="3764" y="1806"/>
                    <a:pt x="3776" y="1807"/>
                  </a:cubicBezTo>
                  <a:cubicBezTo>
                    <a:pt x="3784" y="1806"/>
                    <a:pt x="3793" y="1806"/>
                    <a:pt x="3801" y="1806"/>
                  </a:cubicBezTo>
                  <a:cubicBezTo>
                    <a:pt x="4040" y="1806"/>
                    <a:pt x="4276" y="1849"/>
                    <a:pt x="4497" y="1929"/>
                  </a:cubicBezTo>
                  <a:cubicBezTo>
                    <a:pt x="4705" y="2002"/>
                    <a:pt x="4897" y="2112"/>
                    <a:pt x="5062" y="2256"/>
                  </a:cubicBezTo>
                  <a:lnTo>
                    <a:pt x="6302" y="1251"/>
                  </a:lnTo>
                  <a:cubicBezTo>
                    <a:pt x="6198" y="1028"/>
                    <a:pt x="6012" y="820"/>
                    <a:pt x="5749" y="630"/>
                  </a:cubicBezTo>
                  <a:cubicBezTo>
                    <a:pt x="5459" y="429"/>
                    <a:pt x="5141" y="273"/>
                    <a:pt x="4802" y="172"/>
                  </a:cubicBezTo>
                  <a:cubicBezTo>
                    <a:pt x="4439" y="59"/>
                    <a:pt x="4061" y="1"/>
                    <a:pt x="3683" y="1"/>
                  </a:cubicBezTo>
                  <a:cubicBezTo>
                    <a:pt x="3673" y="1"/>
                    <a:pt x="3664" y="1"/>
                    <a:pt x="3654" y="1"/>
                  </a:cubicBezTo>
                  <a:cubicBezTo>
                    <a:pt x="3637" y="1"/>
                    <a:pt x="3620" y="1"/>
                    <a:pt x="3604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40"/>
            <p:cNvSpPr/>
            <p:nvPr/>
          </p:nvSpPr>
          <p:spPr>
            <a:xfrm>
              <a:off x="4482125" y="2432125"/>
              <a:ext cx="176125" cy="173900"/>
            </a:xfrm>
            <a:custGeom>
              <a:avLst/>
              <a:gdLst/>
              <a:ahLst/>
              <a:cxnLst/>
              <a:rect l="l" t="t" r="r" b="b"/>
              <a:pathLst>
                <a:path w="7045" h="6956" extrusionOk="0">
                  <a:moveTo>
                    <a:pt x="3531" y="1815"/>
                  </a:moveTo>
                  <a:cubicBezTo>
                    <a:pt x="3822" y="1815"/>
                    <a:pt x="4112" y="1888"/>
                    <a:pt x="4369" y="2026"/>
                  </a:cubicBezTo>
                  <a:cubicBezTo>
                    <a:pt x="4623" y="2163"/>
                    <a:pt x="4833" y="2365"/>
                    <a:pt x="4983" y="2612"/>
                  </a:cubicBezTo>
                  <a:cubicBezTo>
                    <a:pt x="5136" y="2863"/>
                    <a:pt x="5215" y="3150"/>
                    <a:pt x="5212" y="3443"/>
                  </a:cubicBezTo>
                  <a:cubicBezTo>
                    <a:pt x="5215" y="3749"/>
                    <a:pt x="5133" y="4048"/>
                    <a:pt x="4974" y="4308"/>
                  </a:cubicBezTo>
                  <a:cubicBezTo>
                    <a:pt x="4821" y="4561"/>
                    <a:pt x="4601" y="4772"/>
                    <a:pt x="4341" y="4915"/>
                  </a:cubicBezTo>
                  <a:cubicBezTo>
                    <a:pt x="4087" y="5056"/>
                    <a:pt x="3803" y="5132"/>
                    <a:pt x="3512" y="5132"/>
                  </a:cubicBezTo>
                  <a:cubicBezTo>
                    <a:pt x="3507" y="5132"/>
                    <a:pt x="3501" y="5132"/>
                    <a:pt x="3495" y="5132"/>
                  </a:cubicBezTo>
                  <a:cubicBezTo>
                    <a:pt x="3490" y="5132"/>
                    <a:pt x="3484" y="5132"/>
                    <a:pt x="3478" y="5132"/>
                  </a:cubicBezTo>
                  <a:cubicBezTo>
                    <a:pt x="3191" y="5132"/>
                    <a:pt x="2907" y="5056"/>
                    <a:pt x="2658" y="4909"/>
                  </a:cubicBezTo>
                  <a:cubicBezTo>
                    <a:pt x="2411" y="4763"/>
                    <a:pt x="2203" y="4552"/>
                    <a:pt x="2057" y="4301"/>
                  </a:cubicBezTo>
                  <a:cubicBezTo>
                    <a:pt x="1907" y="4048"/>
                    <a:pt x="1831" y="3758"/>
                    <a:pt x="1834" y="3461"/>
                  </a:cubicBezTo>
                  <a:cubicBezTo>
                    <a:pt x="1824" y="2869"/>
                    <a:pt x="2142" y="2322"/>
                    <a:pt x="2658" y="2035"/>
                  </a:cubicBezTo>
                  <a:cubicBezTo>
                    <a:pt x="2916" y="1891"/>
                    <a:pt x="3203" y="1815"/>
                    <a:pt x="3496" y="1815"/>
                  </a:cubicBezTo>
                  <a:cubicBezTo>
                    <a:pt x="3502" y="1815"/>
                    <a:pt x="3508" y="1815"/>
                    <a:pt x="3514" y="1815"/>
                  </a:cubicBezTo>
                  <a:cubicBezTo>
                    <a:pt x="3520" y="1815"/>
                    <a:pt x="3526" y="1815"/>
                    <a:pt x="3531" y="1815"/>
                  </a:cubicBezTo>
                  <a:close/>
                  <a:moveTo>
                    <a:pt x="3539" y="0"/>
                  </a:moveTo>
                  <a:cubicBezTo>
                    <a:pt x="2928" y="0"/>
                    <a:pt x="2327" y="162"/>
                    <a:pt x="1797" y="471"/>
                  </a:cubicBezTo>
                  <a:cubicBezTo>
                    <a:pt x="1259" y="776"/>
                    <a:pt x="810" y="1213"/>
                    <a:pt x="490" y="1739"/>
                  </a:cubicBezTo>
                  <a:cubicBezTo>
                    <a:pt x="169" y="2252"/>
                    <a:pt x="1" y="2844"/>
                    <a:pt x="1" y="3452"/>
                  </a:cubicBezTo>
                  <a:cubicBezTo>
                    <a:pt x="1" y="4057"/>
                    <a:pt x="172" y="4653"/>
                    <a:pt x="490" y="5169"/>
                  </a:cubicBezTo>
                  <a:cubicBezTo>
                    <a:pt x="810" y="5704"/>
                    <a:pt x="1256" y="6150"/>
                    <a:pt x="1794" y="6467"/>
                  </a:cubicBezTo>
                  <a:cubicBezTo>
                    <a:pt x="2331" y="6793"/>
                    <a:pt x="2936" y="6955"/>
                    <a:pt x="3541" y="6955"/>
                  </a:cubicBezTo>
                  <a:cubicBezTo>
                    <a:pt x="4140" y="6955"/>
                    <a:pt x="4740" y="6796"/>
                    <a:pt x="5273" y="6476"/>
                  </a:cubicBezTo>
                  <a:cubicBezTo>
                    <a:pt x="5808" y="6162"/>
                    <a:pt x="6251" y="5719"/>
                    <a:pt x="6562" y="5184"/>
                  </a:cubicBezTo>
                  <a:cubicBezTo>
                    <a:pt x="6880" y="4659"/>
                    <a:pt x="7045" y="4057"/>
                    <a:pt x="7045" y="3443"/>
                  </a:cubicBezTo>
                  <a:cubicBezTo>
                    <a:pt x="7045" y="2841"/>
                    <a:pt x="6880" y="2249"/>
                    <a:pt x="6568" y="1736"/>
                  </a:cubicBezTo>
                  <a:cubicBezTo>
                    <a:pt x="6257" y="1213"/>
                    <a:pt x="5817" y="776"/>
                    <a:pt x="5291" y="471"/>
                  </a:cubicBezTo>
                  <a:cubicBezTo>
                    <a:pt x="4771" y="162"/>
                    <a:pt x="4178" y="0"/>
                    <a:pt x="3573" y="0"/>
                  </a:cubicBezTo>
                  <a:cubicBezTo>
                    <a:pt x="3568" y="0"/>
                    <a:pt x="3562" y="0"/>
                    <a:pt x="3556" y="0"/>
                  </a:cubicBezTo>
                  <a:cubicBezTo>
                    <a:pt x="3551" y="0"/>
                    <a:pt x="3545" y="0"/>
                    <a:pt x="3539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40"/>
            <p:cNvSpPr/>
            <p:nvPr/>
          </p:nvSpPr>
          <p:spPr>
            <a:xfrm>
              <a:off x="4664800" y="2435325"/>
              <a:ext cx="51200" cy="162850"/>
            </a:xfrm>
            <a:custGeom>
              <a:avLst/>
              <a:gdLst/>
              <a:ahLst/>
              <a:cxnLst/>
              <a:rect l="l" t="t" r="r" b="b"/>
              <a:pathLst>
                <a:path w="2048" h="6514" extrusionOk="0">
                  <a:moveTo>
                    <a:pt x="1" y="1"/>
                  </a:moveTo>
                  <a:lnTo>
                    <a:pt x="184" y="4277"/>
                  </a:lnTo>
                  <a:lnTo>
                    <a:pt x="1919" y="4128"/>
                  </a:lnTo>
                  <a:lnTo>
                    <a:pt x="1928" y="1"/>
                  </a:lnTo>
                  <a:close/>
                  <a:moveTo>
                    <a:pt x="1141" y="4558"/>
                  </a:moveTo>
                  <a:cubicBezTo>
                    <a:pt x="1134" y="4558"/>
                    <a:pt x="1126" y="4558"/>
                    <a:pt x="1119" y="4558"/>
                  </a:cubicBezTo>
                  <a:cubicBezTo>
                    <a:pt x="941" y="4558"/>
                    <a:pt x="770" y="4601"/>
                    <a:pt x="615" y="4687"/>
                  </a:cubicBezTo>
                  <a:cubicBezTo>
                    <a:pt x="459" y="4769"/>
                    <a:pt x="327" y="4888"/>
                    <a:pt x="233" y="5038"/>
                  </a:cubicBezTo>
                  <a:cubicBezTo>
                    <a:pt x="138" y="5182"/>
                    <a:pt x="86" y="5353"/>
                    <a:pt x="89" y="5527"/>
                  </a:cubicBezTo>
                  <a:cubicBezTo>
                    <a:pt x="86" y="5783"/>
                    <a:pt x="187" y="6034"/>
                    <a:pt x="370" y="6217"/>
                  </a:cubicBezTo>
                  <a:lnTo>
                    <a:pt x="373" y="6217"/>
                  </a:lnTo>
                  <a:cubicBezTo>
                    <a:pt x="551" y="6407"/>
                    <a:pt x="800" y="6513"/>
                    <a:pt x="1062" y="6513"/>
                  </a:cubicBezTo>
                  <a:cubicBezTo>
                    <a:pt x="1065" y="6513"/>
                    <a:pt x="1069" y="6513"/>
                    <a:pt x="1073" y="6513"/>
                  </a:cubicBezTo>
                  <a:cubicBezTo>
                    <a:pt x="1080" y="6514"/>
                    <a:pt x="1087" y="6514"/>
                    <a:pt x="1094" y="6514"/>
                  </a:cubicBezTo>
                  <a:cubicBezTo>
                    <a:pt x="1349" y="6514"/>
                    <a:pt x="1591" y="6404"/>
                    <a:pt x="1763" y="6217"/>
                  </a:cubicBezTo>
                  <a:cubicBezTo>
                    <a:pt x="1946" y="6025"/>
                    <a:pt x="2047" y="5765"/>
                    <a:pt x="2041" y="5499"/>
                  </a:cubicBezTo>
                  <a:cubicBezTo>
                    <a:pt x="2041" y="5212"/>
                    <a:pt x="1949" y="4983"/>
                    <a:pt x="1772" y="4812"/>
                  </a:cubicBezTo>
                  <a:cubicBezTo>
                    <a:pt x="1604" y="4649"/>
                    <a:pt x="1375" y="4558"/>
                    <a:pt x="1141" y="4558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40"/>
            <p:cNvSpPr/>
            <p:nvPr/>
          </p:nvSpPr>
          <p:spPr>
            <a:xfrm>
              <a:off x="4311750" y="2272250"/>
              <a:ext cx="91825" cy="77050"/>
            </a:xfrm>
            <a:custGeom>
              <a:avLst/>
              <a:gdLst/>
              <a:ahLst/>
              <a:cxnLst/>
              <a:rect l="l" t="t" r="r" b="b"/>
              <a:pathLst>
                <a:path w="3673" h="3082" extrusionOk="0">
                  <a:moveTo>
                    <a:pt x="1608" y="1"/>
                  </a:moveTo>
                  <a:cubicBezTo>
                    <a:pt x="1" y="1"/>
                    <a:pt x="1" y="3081"/>
                    <a:pt x="1" y="3081"/>
                  </a:cubicBezTo>
                  <a:cubicBezTo>
                    <a:pt x="1" y="3081"/>
                    <a:pt x="3673" y="326"/>
                    <a:pt x="1837" y="20"/>
                  </a:cubicBezTo>
                  <a:cubicBezTo>
                    <a:pt x="1757" y="7"/>
                    <a:pt x="1681" y="1"/>
                    <a:pt x="160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40"/>
            <p:cNvSpPr/>
            <p:nvPr/>
          </p:nvSpPr>
          <p:spPr>
            <a:xfrm>
              <a:off x="4319625" y="2320800"/>
              <a:ext cx="119100" cy="55175"/>
            </a:xfrm>
            <a:custGeom>
              <a:avLst/>
              <a:gdLst/>
              <a:ahLst/>
              <a:cxnLst/>
              <a:rect l="l" t="t" r="r" b="b"/>
              <a:pathLst>
                <a:path w="4764" h="2207" extrusionOk="0">
                  <a:moveTo>
                    <a:pt x="3432" y="1"/>
                  </a:moveTo>
                  <a:cubicBezTo>
                    <a:pt x="2072" y="1"/>
                    <a:pt x="0" y="1655"/>
                    <a:pt x="0" y="1655"/>
                  </a:cubicBezTo>
                  <a:cubicBezTo>
                    <a:pt x="0" y="1655"/>
                    <a:pt x="1705" y="2206"/>
                    <a:pt x="3031" y="2206"/>
                  </a:cubicBezTo>
                  <a:cubicBezTo>
                    <a:pt x="3998" y="2206"/>
                    <a:pt x="4763" y="1913"/>
                    <a:pt x="4521" y="901"/>
                  </a:cubicBezTo>
                  <a:cubicBezTo>
                    <a:pt x="4363" y="240"/>
                    <a:pt x="3949" y="1"/>
                    <a:pt x="34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09" name="Google Shape;11009;p40"/>
          <p:cNvSpPr/>
          <p:nvPr/>
        </p:nvSpPr>
        <p:spPr>
          <a:xfrm>
            <a:off x="2282913" y="2516044"/>
            <a:ext cx="1997675" cy="112925"/>
          </a:xfrm>
          <a:custGeom>
            <a:avLst/>
            <a:gdLst/>
            <a:ahLst/>
            <a:cxnLst/>
            <a:rect l="l" t="t" r="r" b="b"/>
            <a:pathLst>
              <a:path w="79907" h="4517" extrusionOk="0">
                <a:moveTo>
                  <a:pt x="0" y="3050"/>
                </a:moveTo>
                <a:cubicBezTo>
                  <a:pt x="18973" y="7118"/>
                  <a:pt x="38784" y="1515"/>
                  <a:pt x="58139" y="130"/>
                </a:cubicBezTo>
                <a:cubicBezTo>
                  <a:pt x="65390" y="-389"/>
                  <a:pt x="72638" y="1457"/>
                  <a:pt x="79907" y="1457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oval" w="sm" len="sm"/>
            <a:tailEnd type="oval" w="sm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4" name="Google Shape;11084;p44"/>
          <p:cNvSpPr txBox="1">
            <a:spLocks noGrp="1"/>
          </p:cNvSpPr>
          <p:nvPr>
            <p:ph type="title" idx="4"/>
          </p:nvPr>
        </p:nvSpPr>
        <p:spPr>
          <a:xfrm>
            <a:off x="179512" y="376474"/>
            <a:ext cx="8856984" cy="11151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 smtClean="0"/>
              <a:t>Ahora</a:t>
            </a:r>
            <a:r>
              <a:rPr lang="en" sz="2400" dirty="0"/>
              <a:t> </a:t>
            </a:r>
            <a:r>
              <a:rPr lang="en" sz="2400" dirty="0" smtClean="0"/>
              <a:t>el caballo quiere comer bombones, pero solo los que tengan objetos con la sílaba inicial </a:t>
            </a:r>
            <a:r>
              <a:rPr lang="en" sz="2400" dirty="0" smtClean="0">
                <a:solidFill>
                  <a:srgbClr val="FF0000"/>
                </a:solidFill>
              </a:rPr>
              <a:t>CA</a:t>
            </a:r>
            <a:r>
              <a:rPr lang="en" sz="2400" dirty="0" smtClean="0"/>
              <a:t>, igual que </a:t>
            </a:r>
            <a:r>
              <a:rPr lang="en" sz="2400" dirty="0" smtClean="0">
                <a:solidFill>
                  <a:srgbClr val="FF0000"/>
                </a:solidFill>
              </a:rPr>
              <a:t>CAAAA</a:t>
            </a:r>
            <a:r>
              <a:rPr lang="en" sz="2400" dirty="0" smtClean="0"/>
              <a:t>ballo.</a:t>
            </a:r>
            <a:endParaRPr sz="2400" dirty="0"/>
          </a:p>
        </p:txBody>
      </p:sp>
      <p:pic>
        <p:nvPicPr>
          <p:cNvPr id="23" name="22 Imagen"/>
          <p:cNvPicPr/>
          <p:nvPr/>
        </p:nvPicPr>
        <p:blipFill rotWithShape="1">
          <a:blip r:embed="rId3"/>
          <a:srcRect l="8000" t="8629" r="9333" b="15989"/>
          <a:stretch/>
        </p:blipFill>
        <p:spPr bwMode="auto">
          <a:xfrm>
            <a:off x="2843808" y="1419622"/>
            <a:ext cx="35283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464809" y="314781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¿Cuáles se comerá?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 Gameboard by Slidesgo">
  <a:themeElements>
    <a:clrScheme name="Simple Light">
      <a:dk1>
        <a:srgbClr val="FFFFFF"/>
      </a:dk1>
      <a:lt1>
        <a:srgbClr val="FFC243"/>
      </a:lt1>
      <a:dk2>
        <a:srgbClr val="000000"/>
      </a:dk2>
      <a:lt2>
        <a:srgbClr val="FFFFFF"/>
      </a:lt2>
      <a:accent1>
        <a:srgbClr val="00BCB3"/>
      </a:accent1>
      <a:accent2>
        <a:srgbClr val="FF5378"/>
      </a:accent2>
      <a:accent3>
        <a:srgbClr val="6C3A83"/>
      </a:accent3>
      <a:accent4>
        <a:srgbClr val="FF3253"/>
      </a:accent4>
      <a:accent5>
        <a:srgbClr val="47CFC8"/>
      </a:accent5>
      <a:accent6>
        <a:srgbClr val="6C3A8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162</Words>
  <Application>Microsoft Office PowerPoint</Application>
  <PresentationFormat>Presentación en pantalla (16:9)</PresentationFormat>
  <Paragraphs>27</Paragraphs>
  <Slides>11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Assistant</vt:lpstr>
      <vt:lpstr>Archivo</vt:lpstr>
      <vt:lpstr>Raleway SemiBold</vt:lpstr>
      <vt:lpstr>McLaren</vt:lpstr>
      <vt:lpstr>Roboto Condensed Light</vt:lpstr>
      <vt:lpstr>Paytone One</vt:lpstr>
      <vt:lpstr>Nunito Light</vt:lpstr>
      <vt:lpstr>School Gameboard by Slidesgo</vt:lpstr>
      <vt:lpstr>   Sílaba Inicial </vt:lpstr>
      <vt:lpstr>Hoy vamos a descubrir la sílaba incial de las palabras.</vt:lpstr>
      <vt:lpstr>Ahora es tu turno…</vt:lpstr>
      <vt:lpstr>Presentación de PowerPoint</vt:lpstr>
      <vt:lpstr>Presentación de PowerPoint</vt:lpstr>
      <vt:lpstr>Presentación de PowerPoint</vt:lpstr>
      <vt:lpstr>Presentación de PowerPoint</vt:lpstr>
      <vt:lpstr>¡Muy bien!</vt:lpstr>
      <vt:lpstr>Ahora el caballo quiere comer bombones, pero solo los que tengan objetos con la sílaba inicial CA, igual que CAAAAballo.</vt:lpstr>
      <vt:lpstr>Ahora debes identificar los objetos que comienzan con la sílaba  PI</vt:lpstr>
      <vt:lpstr>¡EXCELENTE TRABAJO!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Sonido Inicial</dc:title>
  <dc:creator>UTP</dc:creator>
  <cp:lastModifiedBy>Usuario</cp:lastModifiedBy>
  <cp:revision>24</cp:revision>
  <dcterms:modified xsi:type="dcterms:W3CDTF">2020-06-15T17:25:55Z</dcterms:modified>
</cp:coreProperties>
</file>