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87" r:id="rId10"/>
  </p:sldIdLst>
  <p:sldSz cx="9144000" cy="5143500" type="screen16x9"/>
  <p:notesSz cx="6858000" cy="9144000"/>
  <p:embeddedFontLst>
    <p:embeddedFont>
      <p:font typeface="Odibee Sans" panose="020B0604020202020204" charset="0"/>
      <p:regular r:id="rId12"/>
    </p:embeddedFon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Didact Gothic" panose="020B0604020202020204" charset="0"/>
      <p:regular r:id="rId17"/>
    </p:embeddedFont>
    <p:embeddedFont>
      <p:font typeface="Bellota Tex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CE1E02-C474-4278-8C08-BA4B8766B1A9}">
  <a:tblStyle styleId="{41CE1E02-C474-4278-8C08-BA4B8766B1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105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65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42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51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7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19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59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47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68180" y="1388590"/>
            <a:ext cx="508934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/>
            </a:r>
            <a:br>
              <a:rPr lang="en" sz="5400" dirty="0" smtClean="0"/>
            </a:br>
            <a:r>
              <a:rPr lang="en" sz="5400" dirty="0" smtClean="0"/>
              <a:t/>
            </a:r>
            <a:br>
              <a:rPr lang="en" sz="5400" dirty="0" smtClean="0"/>
            </a:br>
            <a:r>
              <a:rPr lang="en" sz="5400" dirty="0" smtClean="0"/>
              <a:t>HOYVAMOS A</a:t>
            </a:r>
            <a:r>
              <a:rPr lang="en" sz="4800" dirty="0" smtClean="0"/>
              <a:t> COMPARAR </a:t>
            </a:r>
            <a:endParaRPr sz="4800" dirty="0"/>
          </a:p>
        </p:txBody>
      </p:sp>
      <p:sp>
        <p:nvSpPr>
          <p:cNvPr id="305" name="Google Shape;305;p20"/>
          <p:cNvSpPr txBox="1">
            <a:spLocks noGrp="1"/>
          </p:cNvSpPr>
          <p:nvPr>
            <p:ph type="subTitle" idx="1"/>
          </p:nvPr>
        </p:nvSpPr>
        <p:spPr>
          <a:xfrm rot="-193396">
            <a:off x="2680088" y="3236053"/>
            <a:ext cx="4136152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</a:t>
            </a:r>
            <a:r>
              <a:rPr lang="en" dirty="0" smtClean="0"/>
              <a:t>onceptos: grande-chico,largo- corto,alto-bajo,lleno-vacío, usos, ancho-angosto</a:t>
            </a:r>
            <a:endParaRPr dirty="0"/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044070" y="1075988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6647805" y="2375254"/>
            <a:ext cx="1834071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828650" y="213925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3568325" y="1056100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4281945" y="3955871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3207006" y="1181743"/>
            <a:ext cx="2937689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>
                <a:solidFill>
                  <a:schemeClr val="accent2"/>
                </a:solidFill>
                <a:latin typeface="Odibee Sans"/>
                <a:ea typeface="Odibee Sans"/>
                <a:cs typeface="Odibee Sans"/>
                <a:sym typeface="Odibee Sans"/>
              </a:rPr>
              <a:t>P</a:t>
            </a:r>
            <a:r>
              <a:rPr lang="en" sz="2400" dirty="0" smtClean="0">
                <a:solidFill>
                  <a:schemeClr val="accent2"/>
                </a:solidFill>
                <a:latin typeface="Odibee Sans"/>
                <a:ea typeface="Odibee Sans"/>
                <a:cs typeface="Odibee Sans"/>
                <a:sym typeface="Odibee Sans"/>
              </a:rPr>
              <a:t>resentación n</a:t>
            </a:r>
            <a:r>
              <a:rPr lang="en" sz="2400" smtClean="0">
                <a:solidFill>
                  <a:schemeClr val="accent2"/>
                </a:solidFill>
                <a:latin typeface="Odibee Sans"/>
                <a:ea typeface="Odibee Sans"/>
                <a:cs typeface="Odibee Sans"/>
                <a:sym typeface="Odibee Sans"/>
              </a:rPr>
              <a:t>° 2</a:t>
            </a:r>
            <a:endParaRPr sz="2400" dirty="0">
              <a:solidFill>
                <a:schemeClr val="accent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pic>
        <p:nvPicPr>
          <p:cNvPr id="153" name="15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99" y="106500"/>
            <a:ext cx="1027147" cy="103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006019" y="49159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lt1"/>
                </a:solidFill>
              </a:rPr>
              <a:t>QUE APRENDEREMOS HOY…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63" name="Google Shape;463;p21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557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002A49"/>
              </a:buClr>
              <a:buSzPts val="1100"/>
              <a:buFont typeface="Wingdings" pitchFamily="2" charset="2"/>
              <a:buChar char="v"/>
            </a:pP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 </a:t>
            </a:r>
            <a:r>
              <a:rPr lang="es-C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</a:t>
            </a: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comparación de diversos objetos  según  atributos de forma, </a:t>
            </a:r>
            <a:r>
              <a:rPr lang="es-C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tamaño, </a:t>
            </a: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función, entre otros.</a:t>
            </a:r>
          </a:p>
          <a:p>
            <a:pPr marL="342900" indent="-342900">
              <a:buClr>
                <a:srgbClr val="002A49"/>
              </a:buClr>
              <a:buSzPts val="1100"/>
              <a:buFont typeface="Wingdings" pitchFamily="2" charset="2"/>
              <a:buChar char="v"/>
            </a:pPr>
            <a:endParaRPr lang="es-C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002A49"/>
              </a:buClr>
              <a:buSzPts val="1100"/>
              <a:buFont typeface="Wingdings" pitchFamily="2" charset="2"/>
              <a:buChar char="ü"/>
            </a:pPr>
            <a:r>
              <a:rPr lang="es-C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habilidad es de suma importancia, ya que es previa para el logro de las habilidades de clasificación y seriación. Por lo tanto debe poner énfasis en la observación e identificación de las características de los elemento ( las diferencias que se observan entre ellos )</a:t>
            </a:r>
            <a:endParaRPr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oogle Shape;1523;p30"/>
          <p:cNvGrpSpPr/>
          <p:nvPr/>
        </p:nvGrpSpPr>
        <p:grpSpPr>
          <a:xfrm>
            <a:off x="188541" y="431884"/>
            <a:ext cx="1701885" cy="1944215"/>
            <a:chOff x="1178193" y="539992"/>
            <a:chExt cx="1573391" cy="1471771"/>
          </a:xfrm>
        </p:grpSpPr>
        <p:sp>
          <p:nvSpPr>
            <p:cNvPr id="9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523;p30"/>
          <p:cNvGrpSpPr/>
          <p:nvPr/>
        </p:nvGrpSpPr>
        <p:grpSpPr>
          <a:xfrm rot="3227299">
            <a:off x="6934611" y="2787774"/>
            <a:ext cx="798316" cy="823513"/>
            <a:chOff x="1178193" y="539992"/>
            <a:chExt cx="1573391" cy="1471771"/>
          </a:xfrm>
        </p:grpSpPr>
        <p:sp>
          <p:nvSpPr>
            <p:cNvPr id="30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932194" y="827456"/>
            <a:ext cx="7237038" cy="3993026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3"/>
          <p:cNvSpPr txBox="1">
            <a:spLocks noGrp="1"/>
          </p:cNvSpPr>
          <p:nvPr>
            <p:ph type="ctrTitle"/>
          </p:nvPr>
        </p:nvSpPr>
        <p:spPr>
          <a:xfrm rot="-182">
            <a:off x="1660767" y="877630"/>
            <a:ext cx="5659800" cy="14666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 smtClean="0">
                <a:solidFill>
                  <a:srgbClr val="FFFBEF"/>
                </a:solidFill>
              </a:rPr>
              <a:t>Comparar por tamaño </a:t>
            </a:r>
            <a:br>
              <a:rPr lang="es-CL" sz="3600" dirty="0" smtClean="0">
                <a:solidFill>
                  <a:srgbClr val="FFFBEF"/>
                </a:solidFill>
              </a:rPr>
            </a:br>
            <a:endParaRPr sz="3600" dirty="0">
              <a:solidFill>
                <a:srgbClr val="FFFBEF"/>
              </a:solidFill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6899162" y="582620"/>
            <a:ext cx="1912774" cy="1010181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23"/>
          <p:cNvGrpSpPr/>
          <p:nvPr/>
        </p:nvGrpSpPr>
        <p:grpSpPr>
          <a:xfrm>
            <a:off x="932194" y="3806983"/>
            <a:ext cx="1261344" cy="1353448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51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552;p22"/>
          <p:cNvSpPr txBox="1">
            <a:spLocks/>
          </p:cNvSpPr>
          <p:nvPr/>
        </p:nvSpPr>
        <p:spPr>
          <a:xfrm>
            <a:off x="1383284" y="3336276"/>
            <a:ext cx="6239612" cy="941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Comparamos las tortugas e identificamos sus diferencia ( lo que es distinto) Son distintas en tamaño: una es grande, mediana y chica.</a:t>
            </a:r>
            <a:endParaRPr lang="es-CL" dirty="0"/>
          </a:p>
        </p:txBody>
      </p:sp>
      <p:pic>
        <p:nvPicPr>
          <p:cNvPr id="1026" name="Picture 2" descr="Ordenar por tamaño ( tortuga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38570" r="36812" b="32576"/>
          <a:stretch/>
        </p:blipFill>
        <p:spPr bwMode="auto">
          <a:xfrm>
            <a:off x="4084182" y="2330045"/>
            <a:ext cx="933061" cy="7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Ordenar por tamaño ( tortuga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66592" r="41676" b="8940"/>
          <a:stretch/>
        </p:blipFill>
        <p:spPr bwMode="auto">
          <a:xfrm>
            <a:off x="5940152" y="2518403"/>
            <a:ext cx="774924" cy="5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Ordenar por tamaño ( tortuga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7424" r="28440" b="59597"/>
          <a:stretch/>
        </p:blipFill>
        <p:spPr bwMode="auto">
          <a:xfrm>
            <a:off x="2146593" y="2245896"/>
            <a:ext cx="1100128" cy="8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oogle Shape;468;p22"/>
          <p:cNvGrpSpPr/>
          <p:nvPr/>
        </p:nvGrpSpPr>
        <p:grpSpPr>
          <a:xfrm rot="21060173">
            <a:off x="1496292" y="1037516"/>
            <a:ext cx="404648" cy="700229"/>
            <a:chOff x="1689271" y="684050"/>
            <a:chExt cx="959791" cy="1660885"/>
          </a:xfrm>
        </p:grpSpPr>
        <p:sp>
          <p:nvSpPr>
            <p:cNvPr id="92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219741" y="1923678"/>
            <a:ext cx="102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GRANDE</a:t>
            </a:r>
            <a:endParaRPr lang="es-CL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4084182" y="1923677"/>
            <a:ext cx="102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MEDIANO</a:t>
            </a:r>
            <a:endParaRPr lang="es-CL" dirty="0"/>
          </a:p>
        </p:txBody>
      </p:sp>
      <p:sp>
        <p:nvSpPr>
          <p:cNvPr id="107" name="106 CuadroTexto"/>
          <p:cNvSpPr txBox="1"/>
          <p:nvPr/>
        </p:nvSpPr>
        <p:spPr>
          <a:xfrm>
            <a:off x="5930489" y="1923676"/>
            <a:ext cx="1026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CHICO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4"/>
          <p:cNvSpPr/>
          <p:nvPr/>
        </p:nvSpPr>
        <p:spPr>
          <a:xfrm>
            <a:off x="2255338" y="374887"/>
            <a:ext cx="5438514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F3483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4"/>
          <p:cNvSpPr/>
          <p:nvPr/>
        </p:nvSpPr>
        <p:spPr>
          <a:xfrm rot="7791998">
            <a:off x="7058505" y="716709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4"/>
          <p:cNvSpPr/>
          <p:nvPr/>
        </p:nvSpPr>
        <p:spPr>
          <a:xfrm rot="7791998">
            <a:off x="1923405" y="333984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solidFill>
                  <a:schemeClr val="lt1"/>
                </a:solidFill>
              </a:rPr>
              <a:t>C</a:t>
            </a:r>
            <a:r>
              <a:rPr lang="en" dirty="0" smtClean="0">
                <a:solidFill>
                  <a:schemeClr val="lt1"/>
                </a:solidFill>
              </a:rPr>
              <a:t>omparamos por longitud.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00" name="Google Shape;700;p24"/>
          <p:cNvSpPr/>
          <p:nvPr/>
        </p:nvSpPr>
        <p:spPr>
          <a:xfrm rot="584684">
            <a:off x="8034045" y="291419"/>
            <a:ext cx="752894" cy="68789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24"/>
          <p:cNvGrpSpPr/>
          <p:nvPr/>
        </p:nvGrpSpPr>
        <p:grpSpPr>
          <a:xfrm rot="16673961">
            <a:off x="4248808" y="4075616"/>
            <a:ext cx="670391" cy="838400"/>
            <a:chOff x="7086900" y="2742275"/>
            <a:chExt cx="1912041" cy="2352039"/>
          </a:xfrm>
        </p:grpSpPr>
        <p:sp>
          <p:nvSpPr>
            <p:cNvPr id="702" name="Google Shape;702;p2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516;p22"/>
          <p:cNvGrpSpPr/>
          <p:nvPr/>
        </p:nvGrpSpPr>
        <p:grpSpPr>
          <a:xfrm>
            <a:off x="1176043" y="568506"/>
            <a:ext cx="569572" cy="685040"/>
            <a:chOff x="3368409" y="1154615"/>
            <a:chExt cx="994364" cy="1195950"/>
          </a:xfrm>
        </p:grpSpPr>
        <p:sp>
          <p:nvSpPr>
            <p:cNvPr id="134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8693" r="9724" b="72177"/>
          <a:stretch/>
        </p:blipFill>
        <p:spPr bwMode="auto">
          <a:xfrm>
            <a:off x="2365826" y="1300656"/>
            <a:ext cx="4660146" cy="69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Google Shape;552;p22"/>
          <p:cNvSpPr txBox="1">
            <a:spLocks/>
          </p:cNvSpPr>
          <p:nvPr/>
        </p:nvSpPr>
        <p:spPr>
          <a:xfrm>
            <a:off x="1570299" y="3119515"/>
            <a:ext cx="6239612" cy="941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Comparamos los lápices e identificamos sus diferencias ( lo que es distinto) </a:t>
            </a:r>
          </a:p>
          <a:p>
            <a:endParaRPr lang="es-CL" dirty="0"/>
          </a:p>
          <a:p>
            <a:r>
              <a:rPr lang="es-CL" dirty="0" smtClean="0"/>
              <a:t>¿En qué son distintos? …………………………………………………</a:t>
            </a:r>
            <a:endParaRPr lang="es-CL" dirty="0"/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8693" r="9724" b="72177"/>
          <a:stretch/>
        </p:blipFill>
        <p:spPr bwMode="auto">
          <a:xfrm>
            <a:off x="2483768" y="2239762"/>
            <a:ext cx="1955452" cy="58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238010" y="1419622"/>
            <a:ext cx="148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4688348" y="2490116"/>
            <a:ext cx="148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25"/>
          <p:cNvGrpSpPr/>
          <p:nvPr/>
        </p:nvGrpSpPr>
        <p:grpSpPr>
          <a:xfrm>
            <a:off x="871134" y="1191735"/>
            <a:ext cx="1409706" cy="1206317"/>
            <a:chOff x="2990881" y="2211651"/>
            <a:chExt cx="1114481" cy="953686"/>
          </a:xfrm>
        </p:grpSpPr>
        <p:sp>
          <p:nvSpPr>
            <p:cNvPr id="846" name="Google Shape;846;p25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" name="Google Shape;894;p25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3074" name="Picture 2" descr="Series, qué son y para qué sirven - Smart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6" t="7584" r="19515"/>
          <a:stretch/>
        </p:blipFill>
        <p:spPr bwMode="auto">
          <a:xfrm>
            <a:off x="5344920" y="1191735"/>
            <a:ext cx="1278294" cy="28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eries, qué son y para qué sirven - Smart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0" r="78808" b="-1202"/>
          <a:stretch/>
        </p:blipFill>
        <p:spPr bwMode="auto">
          <a:xfrm>
            <a:off x="2745713" y="1921247"/>
            <a:ext cx="1317312" cy="211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Google Shape;552;p22"/>
          <p:cNvSpPr txBox="1">
            <a:spLocks/>
          </p:cNvSpPr>
          <p:nvPr/>
        </p:nvSpPr>
        <p:spPr>
          <a:xfrm>
            <a:off x="1757808" y="4066349"/>
            <a:ext cx="6239612" cy="941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Comparamos los árboles e identificamos sus diferencias ( lo que es distinto) </a:t>
            </a:r>
          </a:p>
          <a:p>
            <a:endParaRPr lang="es-CL" dirty="0"/>
          </a:p>
          <a:p>
            <a:r>
              <a:rPr lang="es-CL" dirty="0" smtClean="0"/>
              <a:t>¿En que son distintos? …………………………………………………</a:t>
            </a:r>
            <a:endParaRPr lang="es-CL" dirty="0"/>
          </a:p>
        </p:txBody>
      </p:sp>
      <p:grpSp>
        <p:nvGrpSpPr>
          <p:cNvPr id="76" name="Google Shape;1351;p29"/>
          <p:cNvGrpSpPr/>
          <p:nvPr/>
        </p:nvGrpSpPr>
        <p:grpSpPr>
          <a:xfrm>
            <a:off x="1830629" y="-131620"/>
            <a:ext cx="5930106" cy="1251496"/>
            <a:chOff x="1966944" y="49159"/>
            <a:chExt cx="5930106" cy="1251496"/>
          </a:xfrm>
        </p:grpSpPr>
        <p:sp>
          <p:nvSpPr>
            <p:cNvPr id="77" name="Google Shape;1352;p29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53;p29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54;p29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1355;p29"/>
          <p:cNvSpPr txBox="1">
            <a:spLocks/>
          </p:cNvSpPr>
          <p:nvPr/>
        </p:nvSpPr>
        <p:spPr>
          <a:xfrm>
            <a:off x="868496" y="264622"/>
            <a:ext cx="6992400" cy="79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2800" dirty="0" smtClean="0"/>
              <a:t>        Comparamos por altura</a:t>
            </a:r>
            <a:endParaRPr lang="es-CL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915816" y="15563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BAJO</a:t>
            </a:r>
            <a:endParaRPr lang="es-CL" dirty="0"/>
          </a:p>
        </p:txBody>
      </p:sp>
      <p:sp>
        <p:nvSpPr>
          <p:cNvPr id="82" name="81 CuadroTexto"/>
          <p:cNvSpPr txBox="1"/>
          <p:nvPr/>
        </p:nvSpPr>
        <p:spPr>
          <a:xfrm>
            <a:off x="5319159" y="87763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   ALTO</a:t>
            </a:r>
            <a:endParaRPr lang="es-CL" dirty="0"/>
          </a:p>
        </p:txBody>
      </p:sp>
      <p:grpSp>
        <p:nvGrpSpPr>
          <p:cNvPr id="96" name="Google Shape;3716;p50"/>
          <p:cNvGrpSpPr/>
          <p:nvPr/>
        </p:nvGrpSpPr>
        <p:grpSpPr>
          <a:xfrm>
            <a:off x="7952345" y="354119"/>
            <a:ext cx="982401" cy="1047036"/>
            <a:chOff x="7410458" y="1409543"/>
            <a:chExt cx="1332699" cy="1251507"/>
          </a:xfrm>
        </p:grpSpPr>
        <p:sp>
          <p:nvSpPr>
            <p:cNvPr id="97" name="Google Shape;3717;p50"/>
            <p:cNvSpPr/>
            <p:nvPr/>
          </p:nvSpPr>
          <p:spPr>
            <a:xfrm>
              <a:off x="7410458" y="1409543"/>
              <a:ext cx="1332699" cy="1251507"/>
            </a:xfrm>
            <a:custGeom>
              <a:avLst/>
              <a:gdLst/>
              <a:ahLst/>
              <a:cxnLst/>
              <a:rect l="l" t="t" r="r" b="b"/>
              <a:pathLst>
                <a:path w="37375" h="35098" extrusionOk="0">
                  <a:moveTo>
                    <a:pt x="22784" y="0"/>
                  </a:moveTo>
                  <a:cubicBezTo>
                    <a:pt x="22337" y="0"/>
                    <a:pt x="21877" y="26"/>
                    <a:pt x="21403" y="78"/>
                  </a:cubicBezTo>
                  <a:cubicBezTo>
                    <a:pt x="16225" y="646"/>
                    <a:pt x="13142" y="5514"/>
                    <a:pt x="13065" y="13163"/>
                  </a:cubicBezTo>
                  <a:cubicBezTo>
                    <a:pt x="13047" y="13170"/>
                    <a:pt x="13033" y="13181"/>
                    <a:pt x="13019" y="13188"/>
                  </a:cubicBezTo>
                  <a:cubicBezTo>
                    <a:pt x="13009" y="13191"/>
                    <a:pt x="13002" y="13198"/>
                    <a:pt x="12991" y="13202"/>
                  </a:cubicBezTo>
                  <a:cubicBezTo>
                    <a:pt x="12593" y="11311"/>
                    <a:pt x="12036" y="8842"/>
                    <a:pt x="11537" y="7304"/>
                  </a:cubicBezTo>
                  <a:cubicBezTo>
                    <a:pt x="10370" y="3723"/>
                    <a:pt x="7993" y="1521"/>
                    <a:pt x="5370" y="1521"/>
                  </a:cubicBezTo>
                  <a:cubicBezTo>
                    <a:pt x="5170" y="1521"/>
                    <a:pt x="4969" y="1533"/>
                    <a:pt x="4767" y="1559"/>
                  </a:cubicBezTo>
                  <a:cubicBezTo>
                    <a:pt x="3411" y="1731"/>
                    <a:pt x="2232" y="2411"/>
                    <a:pt x="1451" y="3471"/>
                  </a:cubicBezTo>
                  <a:cubicBezTo>
                    <a:pt x="739" y="4434"/>
                    <a:pt x="0" y="6195"/>
                    <a:pt x="512" y="9124"/>
                  </a:cubicBezTo>
                  <a:cubicBezTo>
                    <a:pt x="871" y="11175"/>
                    <a:pt x="1534" y="14482"/>
                    <a:pt x="2124" y="17174"/>
                  </a:cubicBezTo>
                  <a:cubicBezTo>
                    <a:pt x="3358" y="22775"/>
                    <a:pt x="3655" y="23071"/>
                    <a:pt x="4000" y="23417"/>
                  </a:cubicBezTo>
                  <a:cubicBezTo>
                    <a:pt x="4249" y="23668"/>
                    <a:pt x="4538" y="23956"/>
                    <a:pt x="5749" y="23956"/>
                  </a:cubicBezTo>
                  <a:cubicBezTo>
                    <a:pt x="6185" y="23956"/>
                    <a:pt x="6740" y="23918"/>
                    <a:pt x="7456" y="23829"/>
                  </a:cubicBezTo>
                  <a:lnTo>
                    <a:pt x="7456" y="23829"/>
                  </a:lnTo>
                  <a:cubicBezTo>
                    <a:pt x="7341" y="24341"/>
                    <a:pt x="7404" y="24819"/>
                    <a:pt x="7631" y="25213"/>
                  </a:cubicBezTo>
                  <a:cubicBezTo>
                    <a:pt x="7655" y="25283"/>
                    <a:pt x="7687" y="25349"/>
                    <a:pt x="7725" y="25419"/>
                  </a:cubicBezTo>
                  <a:cubicBezTo>
                    <a:pt x="7683" y="25799"/>
                    <a:pt x="7756" y="26113"/>
                    <a:pt x="7861" y="26350"/>
                  </a:cubicBezTo>
                  <a:cubicBezTo>
                    <a:pt x="8046" y="26989"/>
                    <a:pt x="8534" y="27637"/>
                    <a:pt x="9347" y="27878"/>
                  </a:cubicBezTo>
                  <a:cubicBezTo>
                    <a:pt x="9693" y="27981"/>
                    <a:pt x="10103" y="28009"/>
                    <a:pt x="10659" y="28009"/>
                  </a:cubicBezTo>
                  <a:cubicBezTo>
                    <a:pt x="10948" y="28009"/>
                    <a:pt x="11276" y="28002"/>
                    <a:pt x="11656" y="27993"/>
                  </a:cubicBezTo>
                  <a:cubicBezTo>
                    <a:pt x="12137" y="27982"/>
                    <a:pt x="12685" y="27972"/>
                    <a:pt x="13309" y="27972"/>
                  </a:cubicBezTo>
                  <a:cubicBezTo>
                    <a:pt x="13923" y="27972"/>
                    <a:pt x="14697" y="27899"/>
                    <a:pt x="15516" y="27770"/>
                  </a:cubicBezTo>
                  <a:cubicBezTo>
                    <a:pt x="17570" y="34218"/>
                    <a:pt x="19252" y="34218"/>
                    <a:pt x="19908" y="34218"/>
                  </a:cubicBezTo>
                  <a:cubicBezTo>
                    <a:pt x="20493" y="34218"/>
                    <a:pt x="21177" y="34062"/>
                    <a:pt x="21700" y="33479"/>
                  </a:cubicBezTo>
                  <a:cubicBezTo>
                    <a:pt x="22572" y="34250"/>
                    <a:pt x="23845" y="35097"/>
                    <a:pt x="25495" y="35097"/>
                  </a:cubicBezTo>
                  <a:cubicBezTo>
                    <a:pt x="26077" y="35097"/>
                    <a:pt x="26709" y="34989"/>
                    <a:pt x="27385" y="34738"/>
                  </a:cubicBezTo>
                  <a:cubicBezTo>
                    <a:pt x="30343" y="33632"/>
                    <a:pt x="30412" y="31261"/>
                    <a:pt x="30381" y="29981"/>
                  </a:cubicBezTo>
                  <a:lnTo>
                    <a:pt x="30381" y="29981"/>
                  </a:lnTo>
                  <a:cubicBezTo>
                    <a:pt x="30469" y="30026"/>
                    <a:pt x="30548" y="30072"/>
                    <a:pt x="30622" y="30110"/>
                  </a:cubicBezTo>
                  <a:cubicBezTo>
                    <a:pt x="31547" y="30615"/>
                    <a:pt x="32811" y="31305"/>
                    <a:pt x="34143" y="31305"/>
                  </a:cubicBezTo>
                  <a:cubicBezTo>
                    <a:pt x="34659" y="31305"/>
                    <a:pt x="35186" y="31202"/>
                    <a:pt x="35707" y="30944"/>
                  </a:cubicBezTo>
                  <a:cubicBezTo>
                    <a:pt x="36355" y="30622"/>
                    <a:pt x="36816" y="30016"/>
                    <a:pt x="37011" y="29231"/>
                  </a:cubicBezTo>
                  <a:cubicBezTo>
                    <a:pt x="37374" y="27784"/>
                    <a:pt x="36830" y="25865"/>
                    <a:pt x="35560" y="24093"/>
                  </a:cubicBezTo>
                  <a:cubicBezTo>
                    <a:pt x="34200" y="22192"/>
                    <a:pt x="32955" y="17202"/>
                    <a:pt x="32306" y="11067"/>
                  </a:cubicBezTo>
                  <a:cubicBezTo>
                    <a:pt x="31845" y="6704"/>
                    <a:pt x="30485" y="3586"/>
                    <a:pt x="28260" y="1794"/>
                  </a:cubicBezTo>
                  <a:cubicBezTo>
                    <a:pt x="26779" y="600"/>
                    <a:pt x="24940" y="0"/>
                    <a:pt x="22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6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18;p50"/>
            <p:cNvSpPr/>
            <p:nvPr/>
          </p:nvSpPr>
          <p:spPr>
            <a:xfrm>
              <a:off x="7716862" y="1887101"/>
              <a:ext cx="646720" cy="420331"/>
            </a:xfrm>
            <a:custGeom>
              <a:avLst/>
              <a:gdLst/>
              <a:ahLst/>
              <a:cxnLst/>
              <a:rect l="l" t="t" r="r" b="b"/>
              <a:pathLst>
                <a:path w="18137" h="11788" extrusionOk="0">
                  <a:moveTo>
                    <a:pt x="16341" y="1"/>
                  </a:moveTo>
                  <a:cubicBezTo>
                    <a:pt x="15161" y="1"/>
                    <a:pt x="13648" y="2555"/>
                    <a:pt x="11468" y="4799"/>
                  </a:cubicBezTo>
                  <a:cubicBezTo>
                    <a:pt x="8845" y="7502"/>
                    <a:pt x="5909" y="9337"/>
                    <a:pt x="3010" y="9717"/>
                  </a:cubicBezTo>
                  <a:cubicBezTo>
                    <a:pt x="3007" y="9717"/>
                    <a:pt x="3003" y="9718"/>
                    <a:pt x="2999" y="9718"/>
                  </a:cubicBezTo>
                  <a:cubicBezTo>
                    <a:pt x="2784" y="9718"/>
                    <a:pt x="1990" y="8996"/>
                    <a:pt x="1692" y="8996"/>
                  </a:cubicBezTo>
                  <a:cubicBezTo>
                    <a:pt x="1656" y="8996"/>
                    <a:pt x="1628" y="9006"/>
                    <a:pt x="1608" y="9030"/>
                  </a:cubicBezTo>
                  <a:cubicBezTo>
                    <a:pt x="1420" y="9250"/>
                    <a:pt x="1912" y="10258"/>
                    <a:pt x="1581" y="10285"/>
                  </a:cubicBezTo>
                  <a:cubicBezTo>
                    <a:pt x="1570" y="10286"/>
                    <a:pt x="1559" y="10287"/>
                    <a:pt x="1549" y="10287"/>
                  </a:cubicBezTo>
                  <a:cubicBezTo>
                    <a:pt x="1219" y="10287"/>
                    <a:pt x="767" y="9876"/>
                    <a:pt x="754" y="9714"/>
                  </a:cubicBezTo>
                  <a:cubicBezTo>
                    <a:pt x="741" y="9553"/>
                    <a:pt x="998" y="9269"/>
                    <a:pt x="752" y="9269"/>
                  </a:cubicBezTo>
                  <a:cubicBezTo>
                    <a:pt x="740" y="9269"/>
                    <a:pt x="728" y="9270"/>
                    <a:pt x="715" y="9271"/>
                  </a:cubicBezTo>
                  <a:cubicBezTo>
                    <a:pt x="412" y="9295"/>
                    <a:pt x="0" y="9749"/>
                    <a:pt x="419" y="10380"/>
                  </a:cubicBezTo>
                  <a:cubicBezTo>
                    <a:pt x="419" y="10380"/>
                    <a:pt x="116" y="10962"/>
                    <a:pt x="346" y="11154"/>
                  </a:cubicBezTo>
                  <a:cubicBezTo>
                    <a:pt x="346" y="11154"/>
                    <a:pt x="443" y="11663"/>
                    <a:pt x="924" y="11761"/>
                  </a:cubicBezTo>
                  <a:cubicBezTo>
                    <a:pt x="1012" y="11779"/>
                    <a:pt x="1124" y="11788"/>
                    <a:pt x="1260" y="11788"/>
                  </a:cubicBezTo>
                  <a:cubicBezTo>
                    <a:pt x="1867" y="11788"/>
                    <a:pt x="2948" y="11625"/>
                    <a:pt x="4465" y="11499"/>
                  </a:cubicBezTo>
                  <a:cubicBezTo>
                    <a:pt x="6320" y="11346"/>
                    <a:pt x="11740" y="10048"/>
                    <a:pt x="14785" y="6449"/>
                  </a:cubicBezTo>
                  <a:cubicBezTo>
                    <a:pt x="18070" y="2560"/>
                    <a:pt x="18136" y="994"/>
                    <a:pt x="16780" y="133"/>
                  </a:cubicBezTo>
                  <a:cubicBezTo>
                    <a:pt x="16639" y="43"/>
                    <a:pt x="16493" y="1"/>
                    <a:pt x="16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19;p50"/>
            <p:cNvSpPr/>
            <p:nvPr/>
          </p:nvSpPr>
          <p:spPr>
            <a:xfrm>
              <a:off x="7898785" y="1461282"/>
              <a:ext cx="794841" cy="1147708"/>
            </a:xfrm>
            <a:custGeom>
              <a:avLst/>
              <a:gdLst/>
              <a:ahLst/>
              <a:cxnLst/>
              <a:rect l="l" t="t" r="r" b="b"/>
              <a:pathLst>
                <a:path w="22291" h="32187" extrusionOk="0">
                  <a:moveTo>
                    <a:pt x="9097" y="1"/>
                  </a:moveTo>
                  <a:cubicBezTo>
                    <a:pt x="8703" y="1"/>
                    <a:pt x="8292" y="24"/>
                    <a:pt x="7866" y="71"/>
                  </a:cubicBezTo>
                  <a:cubicBezTo>
                    <a:pt x="1975" y="719"/>
                    <a:pt x="1" y="7935"/>
                    <a:pt x="1113" y="16305"/>
                  </a:cubicBezTo>
                  <a:cubicBezTo>
                    <a:pt x="2226" y="24672"/>
                    <a:pt x="4849" y="31317"/>
                    <a:pt x="6213" y="31317"/>
                  </a:cubicBezTo>
                  <a:cubicBezTo>
                    <a:pt x="7579" y="31317"/>
                    <a:pt x="7074" y="29664"/>
                    <a:pt x="7579" y="29664"/>
                  </a:cubicBezTo>
                  <a:cubicBezTo>
                    <a:pt x="8007" y="29664"/>
                    <a:pt x="9397" y="32186"/>
                    <a:pt x="11815" y="32186"/>
                  </a:cubicBezTo>
                  <a:cubicBezTo>
                    <a:pt x="12239" y="32186"/>
                    <a:pt x="12694" y="32109"/>
                    <a:pt x="13181" y="31927"/>
                  </a:cubicBezTo>
                  <a:cubicBezTo>
                    <a:pt x="16449" y="30707"/>
                    <a:pt x="14601" y="27780"/>
                    <a:pt x="15514" y="26863"/>
                  </a:cubicBezTo>
                  <a:cubicBezTo>
                    <a:pt x="15628" y="26749"/>
                    <a:pt x="15771" y="26700"/>
                    <a:pt x="15938" y="26700"/>
                  </a:cubicBezTo>
                  <a:cubicBezTo>
                    <a:pt x="16432" y="26700"/>
                    <a:pt x="17138" y="27126"/>
                    <a:pt x="17928" y="27553"/>
                  </a:cubicBezTo>
                  <a:cubicBezTo>
                    <a:pt x="18718" y="27979"/>
                    <a:pt x="19595" y="28404"/>
                    <a:pt x="20430" y="28404"/>
                  </a:cubicBezTo>
                  <a:cubicBezTo>
                    <a:pt x="20752" y="28404"/>
                    <a:pt x="21067" y="28341"/>
                    <a:pt x="21370" y="28191"/>
                  </a:cubicBezTo>
                  <a:cubicBezTo>
                    <a:pt x="22290" y="27735"/>
                    <a:pt x="22231" y="25642"/>
                    <a:pt x="20687" y="23487"/>
                  </a:cubicBezTo>
                  <a:cubicBezTo>
                    <a:pt x="19142" y="21332"/>
                    <a:pt x="17851" y="16232"/>
                    <a:pt x="17167" y="9769"/>
                  </a:cubicBezTo>
                  <a:cubicBezTo>
                    <a:pt x="16533" y="3772"/>
                    <a:pt x="14141" y="1"/>
                    <a:pt x="9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0;p50"/>
            <p:cNvSpPr/>
            <p:nvPr/>
          </p:nvSpPr>
          <p:spPr>
            <a:xfrm>
              <a:off x="8271867" y="1504177"/>
              <a:ext cx="145197" cy="122305"/>
            </a:xfrm>
            <a:custGeom>
              <a:avLst/>
              <a:gdLst/>
              <a:ahLst/>
              <a:cxnLst/>
              <a:rect l="l" t="t" r="r" b="b"/>
              <a:pathLst>
                <a:path w="4072" h="3430" extrusionOk="0">
                  <a:moveTo>
                    <a:pt x="440" y="1"/>
                  </a:moveTo>
                  <a:cubicBezTo>
                    <a:pt x="308" y="1"/>
                    <a:pt x="179" y="64"/>
                    <a:pt x="106" y="189"/>
                  </a:cubicBezTo>
                  <a:cubicBezTo>
                    <a:pt x="1" y="367"/>
                    <a:pt x="57" y="629"/>
                    <a:pt x="245" y="726"/>
                  </a:cubicBezTo>
                  <a:cubicBezTo>
                    <a:pt x="1410" y="1333"/>
                    <a:pt x="2575" y="2058"/>
                    <a:pt x="3224" y="3234"/>
                  </a:cubicBezTo>
                  <a:cubicBezTo>
                    <a:pt x="3301" y="3373"/>
                    <a:pt x="3415" y="3429"/>
                    <a:pt x="3534" y="3429"/>
                  </a:cubicBezTo>
                  <a:cubicBezTo>
                    <a:pt x="3799" y="3429"/>
                    <a:pt x="4071" y="3143"/>
                    <a:pt x="3904" y="2836"/>
                  </a:cubicBezTo>
                  <a:cubicBezTo>
                    <a:pt x="3206" y="1539"/>
                    <a:pt x="1912" y="709"/>
                    <a:pt x="640" y="49"/>
                  </a:cubicBezTo>
                  <a:cubicBezTo>
                    <a:pt x="577" y="19"/>
                    <a:pt x="506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1;p50"/>
            <p:cNvSpPr/>
            <p:nvPr/>
          </p:nvSpPr>
          <p:spPr>
            <a:xfrm>
              <a:off x="8402444" y="1641601"/>
              <a:ext cx="39722" cy="77876"/>
            </a:xfrm>
            <a:custGeom>
              <a:avLst/>
              <a:gdLst/>
              <a:ahLst/>
              <a:cxnLst/>
              <a:rect l="l" t="t" r="r" b="b"/>
              <a:pathLst>
                <a:path w="1114" h="2184" extrusionOk="0">
                  <a:moveTo>
                    <a:pt x="434" y="1"/>
                  </a:moveTo>
                  <a:cubicBezTo>
                    <a:pt x="384" y="1"/>
                    <a:pt x="336" y="11"/>
                    <a:pt x="287" y="32"/>
                  </a:cubicBezTo>
                  <a:cubicBezTo>
                    <a:pt x="130" y="99"/>
                    <a:pt x="1" y="300"/>
                    <a:pt x="70" y="475"/>
                  </a:cubicBezTo>
                  <a:cubicBezTo>
                    <a:pt x="162" y="698"/>
                    <a:pt x="231" y="932"/>
                    <a:pt x="276" y="1173"/>
                  </a:cubicBezTo>
                  <a:cubicBezTo>
                    <a:pt x="287" y="1229"/>
                    <a:pt x="301" y="1284"/>
                    <a:pt x="308" y="1340"/>
                  </a:cubicBezTo>
                  <a:cubicBezTo>
                    <a:pt x="315" y="1375"/>
                    <a:pt x="322" y="1409"/>
                    <a:pt x="326" y="1445"/>
                  </a:cubicBezTo>
                  <a:cubicBezTo>
                    <a:pt x="326" y="1445"/>
                    <a:pt x="326" y="1448"/>
                    <a:pt x="329" y="1448"/>
                  </a:cubicBezTo>
                  <a:cubicBezTo>
                    <a:pt x="339" y="1574"/>
                    <a:pt x="350" y="1696"/>
                    <a:pt x="363" y="1821"/>
                  </a:cubicBezTo>
                  <a:cubicBezTo>
                    <a:pt x="371" y="1919"/>
                    <a:pt x="399" y="2006"/>
                    <a:pt x="468" y="2076"/>
                  </a:cubicBezTo>
                  <a:cubicBezTo>
                    <a:pt x="531" y="2139"/>
                    <a:pt x="629" y="2184"/>
                    <a:pt x="716" y="2184"/>
                  </a:cubicBezTo>
                  <a:lnTo>
                    <a:pt x="727" y="2184"/>
                  </a:lnTo>
                  <a:cubicBezTo>
                    <a:pt x="936" y="2174"/>
                    <a:pt x="1072" y="2024"/>
                    <a:pt x="1089" y="1821"/>
                  </a:cubicBezTo>
                  <a:cubicBezTo>
                    <a:pt x="1113" y="1543"/>
                    <a:pt x="1079" y="1250"/>
                    <a:pt x="1023" y="981"/>
                  </a:cubicBezTo>
                  <a:cubicBezTo>
                    <a:pt x="964" y="705"/>
                    <a:pt x="866" y="444"/>
                    <a:pt x="754" y="186"/>
                  </a:cubicBezTo>
                  <a:cubicBezTo>
                    <a:pt x="723" y="109"/>
                    <a:pt x="611" y="28"/>
                    <a:pt x="531" y="11"/>
                  </a:cubicBezTo>
                  <a:cubicBezTo>
                    <a:pt x="500" y="4"/>
                    <a:pt x="468" y="1"/>
                    <a:pt x="4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2;p50"/>
            <p:cNvSpPr/>
            <p:nvPr/>
          </p:nvSpPr>
          <p:spPr>
            <a:xfrm>
              <a:off x="8225620" y="2491992"/>
              <a:ext cx="84972" cy="70531"/>
            </a:xfrm>
            <a:custGeom>
              <a:avLst/>
              <a:gdLst/>
              <a:ahLst/>
              <a:cxnLst/>
              <a:rect l="l" t="t" r="r" b="b"/>
              <a:pathLst>
                <a:path w="2383" h="1978" extrusionOk="0">
                  <a:moveTo>
                    <a:pt x="1480" y="963"/>
                  </a:moveTo>
                  <a:cubicBezTo>
                    <a:pt x="1480" y="963"/>
                    <a:pt x="1489" y="969"/>
                    <a:pt x="1498" y="976"/>
                  </a:cubicBezTo>
                  <a:lnTo>
                    <a:pt x="1498" y="976"/>
                  </a:lnTo>
                  <a:cubicBezTo>
                    <a:pt x="1497" y="975"/>
                    <a:pt x="1495" y="974"/>
                    <a:pt x="1493" y="974"/>
                  </a:cubicBezTo>
                  <a:cubicBezTo>
                    <a:pt x="1483" y="967"/>
                    <a:pt x="1476" y="963"/>
                    <a:pt x="1480" y="963"/>
                  </a:cubicBezTo>
                  <a:close/>
                  <a:moveTo>
                    <a:pt x="472" y="1"/>
                  </a:moveTo>
                  <a:cubicBezTo>
                    <a:pt x="398" y="1"/>
                    <a:pt x="325" y="18"/>
                    <a:pt x="272" y="56"/>
                  </a:cubicBezTo>
                  <a:cubicBezTo>
                    <a:pt x="108" y="161"/>
                    <a:pt x="0" y="412"/>
                    <a:pt x="129" y="590"/>
                  </a:cubicBezTo>
                  <a:cubicBezTo>
                    <a:pt x="363" y="904"/>
                    <a:pt x="593" y="1231"/>
                    <a:pt x="890" y="1487"/>
                  </a:cubicBezTo>
                  <a:cubicBezTo>
                    <a:pt x="1037" y="1616"/>
                    <a:pt x="1197" y="1734"/>
                    <a:pt x="1367" y="1821"/>
                  </a:cubicBezTo>
                  <a:cubicBezTo>
                    <a:pt x="1570" y="1922"/>
                    <a:pt x="1769" y="1978"/>
                    <a:pt x="1992" y="1978"/>
                  </a:cubicBezTo>
                  <a:lnTo>
                    <a:pt x="2009" y="1978"/>
                  </a:lnTo>
                  <a:cubicBezTo>
                    <a:pt x="2188" y="1975"/>
                    <a:pt x="2334" y="1846"/>
                    <a:pt x="2358" y="1671"/>
                  </a:cubicBezTo>
                  <a:cubicBezTo>
                    <a:pt x="2383" y="1493"/>
                    <a:pt x="2275" y="1336"/>
                    <a:pt x="2104" y="1281"/>
                  </a:cubicBezTo>
                  <a:cubicBezTo>
                    <a:pt x="2083" y="1277"/>
                    <a:pt x="2065" y="1270"/>
                    <a:pt x="2045" y="1263"/>
                  </a:cubicBezTo>
                  <a:cubicBezTo>
                    <a:pt x="2045" y="1260"/>
                    <a:pt x="2041" y="1260"/>
                    <a:pt x="2041" y="1260"/>
                  </a:cubicBezTo>
                  <a:cubicBezTo>
                    <a:pt x="2030" y="1256"/>
                    <a:pt x="2013" y="1249"/>
                    <a:pt x="2009" y="1246"/>
                  </a:cubicBezTo>
                  <a:cubicBezTo>
                    <a:pt x="1971" y="1228"/>
                    <a:pt x="1929" y="1215"/>
                    <a:pt x="1891" y="1197"/>
                  </a:cubicBezTo>
                  <a:cubicBezTo>
                    <a:pt x="1887" y="1197"/>
                    <a:pt x="1845" y="1179"/>
                    <a:pt x="1845" y="1179"/>
                  </a:cubicBezTo>
                  <a:cubicBezTo>
                    <a:pt x="1811" y="1165"/>
                    <a:pt x="1776" y="1148"/>
                    <a:pt x="1741" y="1131"/>
                  </a:cubicBezTo>
                  <a:cubicBezTo>
                    <a:pt x="1675" y="1096"/>
                    <a:pt x="1608" y="1054"/>
                    <a:pt x="1546" y="1012"/>
                  </a:cubicBezTo>
                  <a:cubicBezTo>
                    <a:pt x="1535" y="1005"/>
                    <a:pt x="1521" y="994"/>
                    <a:pt x="1510" y="984"/>
                  </a:cubicBezTo>
                  <a:cubicBezTo>
                    <a:pt x="1483" y="956"/>
                    <a:pt x="1444" y="935"/>
                    <a:pt x="1417" y="907"/>
                  </a:cubicBezTo>
                  <a:cubicBezTo>
                    <a:pt x="1295" y="799"/>
                    <a:pt x="1183" y="677"/>
                    <a:pt x="1079" y="552"/>
                  </a:cubicBezTo>
                  <a:cubicBezTo>
                    <a:pt x="1050" y="517"/>
                    <a:pt x="1022" y="482"/>
                    <a:pt x="991" y="444"/>
                  </a:cubicBezTo>
                  <a:cubicBezTo>
                    <a:pt x="987" y="436"/>
                    <a:pt x="981" y="433"/>
                    <a:pt x="981" y="429"/>
                  </a:cubicBezTo>
                  <a:cubicBezTo>
                    <a:pt x="974" y="423"/>
                    <a:pt x="966" y="412"/>
                    <a:pt x="963" y="405"/>
                  </a:cubicBezTo>
                  <a:cubicBezTo>
                    <a:pt x="907" y="336"/>
                    <a:pt x="858" y="265"/>
                    <a:pt x="807" y="196"/>
                  </a:cubicBezTo>
                  <a:cubicBezTo>
                    <a:pt x="744" y="109"/>
                    <a:pt x="677" y="46"/>
                    <a:pt x="572" y="14"/>
                  </a:cubicBezTo>
                  <a:cubicBezTo>
                    <a:pt x="541" y="8"/>
                    <a:pt x="506" y="1"/>
                    <a:pt x="47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3;p50"/>
            <p:cNvSpPr/>
            <p:nvPr/>
          </p:nvSpPr>
          <p:spPr>
            <a:xfrm>
              <a:off x="8335302" y="2520838"/>
              <a:ext cx="49172" cy="40828"/>
            </a:xfrm>
            <a:custGeom>
              <a:avLst/>
              <a:gdLst/>
              <a:ahLst/>
              <a:cxnLst/>
              <a:rect l="l" t="t" r="r" b="b"/>
              <a:pathLst>
                <a:path w="1379" h="1145" extrusionOk="0">
                  <a:moveTo>
                    <a:pt x="1005" y="0"/>
                  </a:moveTo>
                  <a:cubicBezTo>
                    <a:pt x="939" y="0"/>
                    <a:pt x="876" y="18"/>
                    <a:pt x="820" y="50"/>
                  </a:cubicBezTo>
                  <a:cubicBezTo>
                    <a:pt x="723" y="123"/>
                    <a:pt x="622" y="189"/>
                    <a:pt x="520" y="255"/>
                  </a:cubicBezTo>
                  <a:cubicBezTo>
                    <a:pt x="419" y="322"/>
                    <a:pt x="311" y="377"/>
                    <a:pt x="200" y="430"/>
                  </a:cubicBezTo>
                  <a:cubicBezTo>
                    <a:pt x="158" y="454"/>
                    <a:pt x="119" y="485"/>
                    <a:pt x="95" y="527"/>
                  </a:cubicBezTo>
                  <a:cubicBezTo>
                    <a:pt x="60" y="565"/>
                    <a:pt x="36" y="607"/>
                    <a:pt x="25" y="660"/>
                  </a:cubicBezTo>
                  <a:cubicBezTo>
                    <a:pt x="1" y="750"/>
                    <a:pt x="11" y="873"/>
                    <a:pt x="63" y="956"/>
                  </a:cubicBezTo>
                  <a:cubicBezTo>
                    <a:pt x="116" y="1037"/>
                    <a:pt x="196" y="1110"/>
                    <a:pt x="294" y="1130"/>
                  </a:cubicBezTo>
                  <a:cubicBezTo>
                    <a:pt x="329" y="1134"/>
                    <a:pt x="360" y="1141"/>
                    <a:pt x="395" y="1145"/>
                  </a:cubicBezTo>
                  <a:cubicBezTo>
                    <a:pt x="464" y="1145"/>
                    <a:pt x="527" y="1127"/>
                    <a:pt x="590" y="1092"/>
                  </a:cubicBezTo>
                  <a:cubicBezTo>
                    <a:pt x="702" y="1040"/>
                    <a:pt x="810" y="984"/>
                    <a:pt x="915" y="915"/>
                  </a:cubicBezTo>
                  <a:cubicBezTo>
                    <a:pt x="1040" y="834"/>
                    <a:pt x="1158" y="733"/>
                    <a:pt x="1267" y="628"/>
                  </a:cubicBezTo>
                  <a:cubicBezTo>
                    <a:pt x="1330" y="565"/>
                    <a:pt x="1378" y="457"/>
                    <a:pt x="1372" y="367"/>
                  </a:cubicBezTo>
                  <a:cubicBezTo>
                    <a:pt x="1367" y="335"/>
                    <a:pt x="1364" y="304"/>
                    <a:pt x="1361" y="269"/>
                  </a:cubicBezTo>
                  <a:cubicBezTo>
                    <a:pt x="1347" y="224"/>
                    <a:pt x="1326" y="182"/>
                    <a:pt x="1295" y="144"/>
                  </a:cubicBezTo>
                  <a:cubicBezTo>
                    <a:pt x="1246" y="84"/>
                    <a:pt x="1179" y="32"/>
                    <a:pt x="1103" y="15"/>
                  </a:cubicBezTo>
                  <a:cubicBezTo>
                    <a:pt x="1071" y="8"/>
                    <a:pt x="1037" y="4"/>
                    <a:pt x="100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4;p50"/>
            <p:cNvSpPr/>
            <p:nvPr/>
          </p:nvSpPr>
          <p:spPr>
            <a:xfrm>
              <a:off x="7720855" y="2154994"/>
              <a:ext cx="90035" cy="181354"/>
            </a:xfrm>
            <a:custGeom>
              <a:avLst/>
              <a:gdLst/>
              <a:ahLst/>
              <a:cxnLst/>
              <a:rect l="l" t="t" r="r" b="b"/>
              <a:pathLst>
                <a:path w="2525" h="5086" extrusionOk="0">
                  <a:moveTo>
                    <a:pt x="658" y="1"/>
                  </a:moveTo>
                  <a:cubicBezTo>
                    <a:pt x="319" y="1"/>
                    <a:pt x="0" y="219"/>
                    <a:pt x="0" y="715"/>
                  </a:cubicBezTo>
                  <a:cubicBezTo>
                    <a:pt x="0" y="1671"/>
                    <a:pt x="912" y="5085"/>
                    <a:pt x="1691" y="5085"/>
                  </a:cubicBezTo>
                  <a:cubicBezTo>
                    <a:pt x="1705" y="5085"/>
                    <a:pt x="1719" y="5084"/>
                    <a:pt x="1733" y="5082"/>
                  </a:cubicBezTo>
                  <a:cubicBezTo>
                    <a:pt x="2525" y="4949"/>
                    <a:pt x="1884" y="2347"/>
                    <a:pt x="1419" y="558"/>
                  </a:cubicBezTo>
                  <a:cubicBezTo>
                    <a:pt x="1327" y="204"/>
                    <a:pt x="983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25;p50"/>
            <p:cNvSpPr/>
            <p:nvPr/>
          </p:nvSpPr>
          <p:spPr>
            <a:xfrm>
              <a:off x="7456207" y="1515481"/>
              <a:ext cx="412557" cy="696569"/>
            </a:xfrm>
            <a:custGeom>
              <a:avLst/>
              <a:gdLst/>
              <a:ahLst/>
              <a:cxnLst/>
              <a:rect l="l" t="t" r="r" b="b"/>
              <a:pathLst>
                <a:path w="11570" h="19535" extrusionOk="0">
                  <a:moveTo>
                    <a:pt x="4064" y="0"/>
                  </a:moveTo>
                  <a:cubicBezTo>
                    <a:pt x="3933" y="0"/>
                    <a:pt x="3801" y="9"/>
                    <a:pt x="3669" y="25"/>
                  </a:cubicBezTo>
                  <a:cubicBezTo>
                    <a:pt x="1612" y="291"/>
                    <a:pt x="0" y="2125"/>
                    <a:pt x="659" y="5906"/>
                  </a:cubicBezTo>
                  <a:cubicBezTo>
                    <a:pt x="1319" y="9687"/>
                    <a:pt x="3240" y="18915"/>
                    <a:pt x="3743" y="19421"/>
                  </a:cubicBezTo>
                  <a:cubicBezTo>
                    <a:pt x="3822" y="19500"/>
                    <a:pt x="4068" y="19535"/>
                    <a:pt x="4427" y="19535"/>
                  </a:cubicBezTo>
                  <a:cubicBezTo>
                    <a:pt x="6361" y="19535"/>
                    <a:pt x="11569" y="18520"/>
                    <a:pt x="11569" y="17935"/>
                  </a:cubicBezTo>
                  <a:cubicBezTo>
                    <a:pt x="11569" y="16787"/>
                    <a:pt x="9923" y="8002"/>
                    <a:pt x="8873" y="4782"/>
                  </a:cubicBezTo>
                  <a:cubicBezTo>
                    <a:pt x="7894" y="1770"/>
                    <a:pt x="5992" y="0"/>
                    <a:pt x="4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26;p50"/>
            <p:cNvSpPr/>
            <p:nvPr/>
          </p:nvSpPr>
          <p:spPr>
            <a:xfrm>
              <a:off x="7772059" y="1684496"/>
              <a:ext cx="96703" cy="476990"/>
            </a:xfrm>
            <a:custGeom>
              <a:avLst/>
              <a:gdLst/>
              <a:ahLst/>
              <a:cxnLst/>
              <a:rect l="l" t="t" r="r" b="b"/>
              <a:pathLst>
                <a:path w="2712" h="13377" extrusionOk="0">
                  <a:moveTo>
                    <a:pt x="2571" y="13377"/>
                  </a:moveTo>
                  <a:lnTo>
                    <a:pt x="2571" y="13377"/>
                  </a:lnTo>
                  <a:lnTo>
                    <a:pt x="2571" y="13377"/>
                  </a:lnTo>
                  <a:close/>
                  <a:moveTo>
                    <a:pt x="2571" y="13377"/>
                  </a:moveTo>
                  <a:lnTo>
                    <a:pt x="2571" y="13377"/>
                  </a:lnTo>
                  <a:lnTo>
                    <a:pt x="2571" y="13377"/>
                  </a:lnTo>
                  <a:close/>
                  <a:moveTo>
                    <a:pt x="2575" y="13377"/>
                  </a:moveTo>
                  <a:lnTo>
                    <a:pt x="2575" y="13377"/>
                  </a:lnTo>
                  <a:lnTo>
                    <a:pt x="2575" y="13377"/>
                  </a:lnTo>
                  <a:close/>
                  <a:moveTo>
                    <a:pt x="2575" y="13372"/>
                  </a:moveTo>
                  <a:lnTo>
                    <a:pt x="2575" y="13372"/>
                  </a:lnTo>
                  <a:lnTo>
                    <a:pt x="2575" y="13372"/>
                  </a:lnTo>
                  <a:close/>
                  <a:moveTo>
                    <a:pt x="2578" y="13372"/>
                  </a:moveTo>
                  <a:lnTo>
                    <a:pt x="2578" y="13372"/>
                  </a:lnTo>
                  <a:lnTo>
                    <a:pt x="2578" y="13372"/>
                  </a:lnTo>
                  <a:close/>
                  <a:moveTo>
                    <a:pt x="2582" y="13369"/>
                  </a:moveTo>
                  <a:cubicBezTo>
                    <a:pt x="2582" y="13369"/>
                    <a:pt x="2578" y="13369"/>
                    <a:pt x="2578" y="13372"/>
                  </a:cubicBezTo>
                  <a:cubicBezTo>
                    <a:pt x="2578" y="13369"/>
                    <a:pt x="2582" y="13369"/>
                    <a:pt x="2582" y="13369"/>
                  </a:cubicBezTo>
                  <a:close/>
                  <a:moveTo>
                    <a:pt x="2704" y="13233"/>
                  </a:moveTo>
                  <a:cubicBezTo>
                    <a:pt x="2687" y="13279"/>
                    <a:pt x="2645" y="13324"/>
                    <a:pt x="2582" y="13369"/>
                  </a:cubicBezTo>
                  <a:cubicBezTo>
                    <a:pt x="2645" y="13324"/>
                    <a:pt x="2687" y="13279"/>
                    <a:pt x="2704" y="13233"/>
                  </a:cubicBezTo>
                  <a:close/>
                  <a:moveTo>
                    <a:pt x="2704" y="13233"/>
                  </a:moveTo>
                  <a:lnTo>
                    <a:pt x="2704" y="13233"/>
                  </a:lnTo>
                  <a:lnTo>
                    <a:pt x="2704" y="13233"/>
                  </a:lnTo>
                  <a:close/>
                  <a:moveTo>
                    <a:pt x="2704" y="13230"/>
                  </a:moveTo>
                  <a:lnTo>
                    <a:pt x="2704" y="13233"/>
                  </a:lnTo>
                  <a:lnTo>
                    <a:pt x="2704" y="13230"/>
                  </a:lnTo>
                  <a:close/>
                  <a:moveTo>
                    <a:pt x="2704" y="13230"/>
                  </a:moveTo>
                  <a:lnTo>
                    <a:pt x="2704" y="13230"/>
                  </a:lnTo>
                  <a:lnTo>
                    <a:pt x="2704" y="13230"/>
                  </a:lnTo>
                  <a:close/>
                  <a:moveTo>
                    <a:pt x="2708" y="13230"/>
                  </a:moveTo>
                  <a:lnTo>
                    <a:pt x="2704" y="13230"/>
                  </a:lnTo>
                  <a:lnTo>
                    <a:pt x="2708" y="13230"/>
                  </a:lnTo>
                  <a:close/>
                  <a:moveTo>
                    <a:pt x="2708" y="13226"/>
                  </a:moveTo>
                  <a:lnTo>
                    <a:pt x="2708" y="13226"/>
                  </a:lnTo>
                  <a:lnTo>
                    <a:pt x="2708" y="13226"/>
                  </a:lnTo>
                  <a:close/>
                  <a:moveTo>
                    <a:pt x="2708" y="13223"/>
                  </a:moveTo>
                  <a:lnTo>
                    <a:pt x="2708" y="13226"/>
                  </a:lnTo>
                  <a:lnTo>
                    <a:pt x="2708" y="13223"/>
                  </a:lnTo>
                  <a:close/>
                  <a:moveTo>
                    <a:pt x="2708" y="13223"/>
                  </a:moveTo>
                  <a:lnTo>
                    <a:pt x="2708" y="13223"/>
                  </a:lnTo>
                  <a:lnTo>
                    <a:pt x="2708" y="13223"/>
                  </a:lnTo>
                  <a:close/>
                  <a:moveTo>
                    <a:pt x="2708" y="13223"/>
                  </a:moveTo>
                  <a:lnTo>
                    <a:pt x="2708" y="13223"/>
                  </a:lnTo>
                  <a:lnTo>
                    <a:pt x="2708" y="13223"/>
                  </a:lnTo>
                  <a:close/>
                  <a:moveTo>
                    <a:pt x="2708" y="13223"/>
                  </a:moveTo>
                  <a:lnTo>
                    <a:pt x="2708" y="13223"/>
                  </a:lnTo>
                  <a:lnTo>
                    <a:pt x="2708" y="13223"/>
                  </a:lnTo>
                  <a:close/>
                  <a:moveTo>
                    <a:pt x="2708" y="13219"/>
                  </a:moveTo>
                  <a:lnTo>
                    <a:pt x="2708" y="13219"/>
                  </a:lnTo>
                  <a:lnTo>
                    <a:pt x="2708" y="13219"/>
                  </a:lnTo>
                  <a:close/>
                  <a:moveTo>
                    <a:pt x="2708" y="13219"/>
                  </a:moveTo>
                  <a:lnTo>
                    <a:pt x="2708" y="13219"/>
                  </a:lnTo>
                  <a:lnTo>
                    <a:pt x="2708" y="13219"/>
                  </a:lnTo>
                  <a:close/>
                  <a:moveTo>
                    <a:pt x="2708" y="13219"/>
                  </a:moveTo>
                  <a:lnTo>
                    <a:pt x="2708" y="13219"/>
                  </a:lnTo>
                  <a:lnTo>
                    <a:pt x="2708" y="13219"/>
                  </a:lnTo>
                  <a:close/>
                  <a:moveTo>
                    <a:pt x="2708" y="13216"/>
                  </a:moveTo>
                  <a:lnTo>
                    <a:pt x="2708" y="13216"/>
                  </a:lnTo>
                  <a:lnTo>
                    <a:pt x="2708" y="13216"/>
                  </a:lnTo>
                  <a:close/>
                  <a:moveTo>
                    <a:pt x="2708" y="13216"/>
                  </a:moveTo>
                  <a:lnTo>
                    <a:pt x="2708" y="13216"/>
                  </a:lnTo>
                  <a:lnTo>
                    <a:pt x="2708" y="13216"/>
                  </a:lnTo>
                  <a:close/>
                  <a:moveTo>
                    <a:pt x="2711" y="13216"/>
                  </a:moveTo>
                  <a:lnTo>
                    <a:pt x="2711" y="13216"/>
                  </a:lnTo>
                  <a:lnTo>
                    <a:pt x="2711" y="13216"/>
                  </a:lnTo>
                  <a:close/>
                  <a:moveTo>
                    <a:pt x="2711" y="13213"/>
                  </a:moveTo>
                  <a:lnTo>
                    <a:pt x="2711" y="13213"/>
                  </a:lnTo>
                  <a:lnTo>
                    <a:pt x="2711" y="13213"/>
                  </a:lnTo>
                  <a:close/>
                  <a:moveTo>
                    <a:pt x="2711" y="13213"/>
                  </a:moveTo>
                  <a:lnTo>
                    <a:pt x="2711" y="13213"/>
                  </a:lnTo>
                  <a:lnTo>
                    <a:pt x="2711" y="13213"/>
                  </a:lnTo>
                  <a:close/>
                  <a:moveTo>
                    <a:pt x="2711" y="13213"/>
                  </a:moveTo>
                  <a:lnTo>
                    <a:pt x="2711" y="13213"/>
                  </a:lnTo>
                  <a:lnTo>
                    <a:pt x="2711" y="13213"/>
                  </a:lnTo>
                  <a:close/>
                  <a:moveTo>
                    <a:pt x="2711" y="13209"/>
                  </a:moveTo>
                  <a:lnTo>
                    <a:pt x="2711" y="13209"/>
                  </a:lnTo>
                  <a:lnTo>
                    <a:pt x="2711" y="13209"/>
                  </a:lnTo>
                  <a:close/>
                  <a:moveTo>
                    <a:pt x="2711" y="13209"/>
                  </a:moveTo>
                  <a:lnTo>
                    <a:pt x="2711" y="13209"/>
                  </a:lnTo>
                  <a:lnTo>
                    <a:pt x="2711" y="13209"/>
                  </a:lnTo>
                  <a:close/>
                  <a:moveTo>
                    <a:pt x="2711" y="13209"/>
                  </a:moveTo>
                  <a:lnTo>
                    <a:pt x="2711" y="13209"/>
                  </a:lnTo>
                  <a:lnTo>
                    <a:pt x="2711" y="13209"/>
                  </a:lnTo>
                  <a:close/>
                  <a:moveTo>
                    <a:pt x="2711" y="13205"/>
                  </a:moveTo>
                  <a:lnTo>
                    <a:pt x="2711" y="13205"/>
                  </a:lnTo>
                  <a:lnTo>
                    <a:pt x="2711" y="13205"/>
                  </a:lnTo>
                  <a:close/>
                  <a:moveTo>
                    <a:pt x="2711" y="13205"/>
                  </a:moveTo>
                  <a:lnTo>
                    <a:pt x="2711" y="13205"/>
                  </a:lnTo>
                  <a:lnTo>
                    <a:pt x="2711" y="13205"/>
                  </a:lnTo>
                  <a:close/>
                  <a:moveTo>
                    <a:pt x="2711" y="13205"/>
                  </a:moveTo>
                  <a:lnTo>
                    <a:pt x="2711" y="13205"/>
                  </a:lnTo>
                  <a:lnTo>
                    <a:pt x="2711" y="13205"/>
                  </a:lnTo>
                  <a:close/>
                  <a:moveTo>
                    <a:pt x="2711" y="13202"/>
                  </a:moveTo>
                  <a:lnTo>
                    <a:pt x="2711" y="13202"/>
                  </a:lnTo>
                  <a:lnTo>
                    <a:pt x="2711" y="13202"/>
                  </a:lnTo>
                  <a:close/>
                  <a:moveTo>
                    <a:pt x="2711" y="13202"/>
                  </a:moveTo>
                  <a:lnTo>
                    <a:pt x="2711" y="13202"/>
                  </a:lnTo>
                  <a:lnTo>
                    <a:pt x="2711" y="13202"/>
                  </a:lnTo>
                  <a:close/>
                  <a:moveTo>
                    <a:pt x="2711" y="13202"/>
                  </a:moveTo>
                  <a:lnTo>
                    <a:pt x="2711" y="13202"/>
                  </a:lnTo>
                  <a:lnTo>
                    <a:pt x="2711" y="13202"/>
                  </a:lnTo>
                  <a:close/>
                  <a:moveTo>
                    <a:pt x="2711" y="13198"/>
                  </a:moveTo>
                  <a:lnTo>
                    <a:pt x="2711" y="13198"/>
                  </a:lnTo>
                  <a:lnTo>
                    <a:pt x="2711" y="13198"/>
                  </a:lnTo>
                  <a:close/>
                  <a:moveTo>
                    <a:pt x="2711" y="13198"/>
                  </a:moveTo>
                  <a:lnTo>
                    <a:pt x="2711" y="13198"/>
                  </a:lnTo>
                  <a:lnTo>
                    <a:pt x="2711" y="13198"/>
                  </a:lnTo>
                  <a:close/>
                  <a:moveTo>
                    <a:pt x="2711" y="13198"/>
                  </a:moveTo>
                  <a:lnTo>
                    <a:pt x="2711" y="13198"/>
                  </a:lnTo>
                  <a:lnTo>
                    <a:pt x="2711" y="13198"/>
                  </a:lnTo>
                  <a:close/>
                  <a:moveTo>
                    <a:pt x="12" y="29"/>
                  </a:moveTo>
                  <a:lnTo>
                    <a:pt x="12" y="32"/>
                  </a:lnTo>
                  <a:lnTo>
                    <a:pt x="12" y="2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1" y="1"/>
                  </a:moveTo>
                  <a:lnTo>
                    <a:pt x="1" y="5"/>
                  </a:lnTo>
                  <a:close/>
                </a:path>
              </a:pathLst>
            </a:custGeom>
            <a:solidFill>
              <a:srgbClr val="FFE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27;p50"/>
            <p:cNvSpPr/>
            <p:nvPr/>
          </p:nvSpPr>
          <p:spPr>
            <a:xfrm>
              <a:off x="7687516" y="1549819"/>
              <a:ext cx="181247" cy="652568"/>
            </a:xfrm>
            <a:custGeom>
              <a:avLst/>
              <a:gdLst/>
              <a:ahLst/>
              <a:cxnLst/>
              <a:rect l="l" t="t" r="r" b="b"/>
              <a:pathLst>
                <a:path w="5083" h="18301" extrusionOk="0">
                  <a:moveTo>
                    <a:pt x="0" y="1"/>
                  </a:moveTo>
                  <a:cubicBezTo>
                    <a:pt x="1420" y="3680"/>
                    <a:pt x="2487" y="7597"/>
                    <a:pt x="2410" y="11493"/>
                  </a:cubicBezTo>
                  <a:cubicBezTo>
                    <a:pt x="2362" y="13931"/>
                    <a:pt x="1705" y="16240"/>
                    <a:pt x="572" y="18300"/>
                  </a:cubicBezTo>
                  <a:cubicBezTo>
                    <a:pt x="2400" y="18007"/>
                    <a:pt x="4402" y="17534"/>
                    <a:pt x="4942" y="17154"/>
                  </a:cubicBezTo>
                  <a:lnTo>
                    <a:pt x="4946" y="17154"/>
                  </a:lnTo>
                  <a:lnTo>
                    <a:pt x="4946" y="17149"/>
                  </a:lnTo>
                  <a:lnTo>
                    <a:pt x="4949" y="17149"/>
                  </a:lnTo>
                  <a:cubicBezTo>
                    <a:pt x="4949" y="17146"/>
                    <a:pt x="4953" y="17146"/>
                    <a:pt x="4953" y="17146"/>
                  </a:cubicBezTo>
                  <a:cubicBezTo>
                    <a:pt x="5016" y="17101"/>
                    <a:pt x="5058" y="17056"/>
                    <a:pt x="5075" y="17010"/>
                  </a:cubicBezTo>
                  <a:lnTo>
                    <a:pt x="5075" y="17007"/>
                  </a:lnTo>
                  <a:lnTo>
                    <a:pt x="5079" y="17007"/>
                  </a:lnTo>
                  <a:lnTo>
                    <a:pt x="5079" y="17003"/>
                  </a:lnTo>
                  <a:lnTo>
                    <a:pt x="5079" y="17000"/>
                  </a:lnTo>
                  <a:lnTo>
                    <a:pt x="5079" y="16996"/>
                  </a:lnTo>
                  <a:lnTo>
                    <a:pt x="5079" y="16993"/>
                  </a:lnTo>
                  <a:lnTo>
                    <a:pt x="5082" y="16993"/>
                  </a:lnTo>
                  <a:lnTo>
                    <a:pt x="5082" y="16990"/>
                  </a:lnTo>
                  <a:lnTo>
                    <a:pt x="5082" y="16986"/>
                  </a:lnTo>
                  <a:lnTo>
                    <a:pt x="5082" y="16982"/>
                  </a:lnTo>
                  <a:lnTo>
                    <a:pt x="5082" y="16979"/>
                  </a:lnTo>
                  <a:lnTo>
                    <a:pt x="5082" y="16975"/>
                  </a:lnTo>
                  <a:lnTo>
                    <a:pt x="5082" y="16972"/>
                  </a:lnTo>
                  <a:cubicBezTo>
                    <a:pt x="5082" y="16640"/>
                    <a:pt x="4942" y="15660"/>
                    <a:pt x="4719" y="14363"/>
                  </a:cubicBezTo>
                  <a:lnTo>
                    <a:pt x="4674" y="14363"/>
                  </a:lnTo>
                  <a:cubicBezTo>
                    <a:pt x="3446" y="14363"/>
                    <a:pt x="2626" y="13962"/>
                    <a:pt x="2396" y="13292"/>
                  </a:cubicBezTo>
                  <a:cubicBezTo>
                    <a:pt x="2219" y="12769"/>
                    <a:pt x="2951" y="12197"/>
                    <a:pt x="4189" y="11486"/>
                  </a:cubicBezTo>
                  <a:cubicBezTo>
                    <a:pt x="3635" y="8661"/>
                    <a:pt x="2930" y="5490"/>
                    <a:pt x="2386" y="3819"/>
                  </a:cubicBezTo>
                  <a:cubicBezTo>
                    <a:pt x="2386" y="3816"/>
                    <a:pt x="2386" y="3813"/>
                    <a:pt x="2383" y="3809"/>
                  </a:cubicBezTo>
                  <a:lnTo>
                    <a:pt x="2383" y="3806"/>
                  </a:lnTo>
                  <a:cubicBezTo>
                    <a:pt x="2383" y="3806"/>
                    <a:pt x="2383" y="3803"/>
                    <a:pt x="2379" y="3798"/>
                  </a:cubicBezTo>
                  <a:cubicBezTo>
                    <a:pt x="2379" y="3795"/>
                    <a:pt x="2379" y="3792"/>
                    <a:pt x="2375" y="3788"/>
                  </a:cubicBezTo>
                  <a:cubicBezTo>
                    <a:pt x="2375" y="3785"/>
                    <a:pt x="2375" y="3782"/>
                    <a:pt x="2372" y="3782"/>
                  </a:cubicBezTo>
                  <a:lnTo>
                    <a:pt x="2372" y="3778"/>
                  </a:lnTo>
                  <a:cubicBezTo>
                    <a:pt x="1818" y="2093"/>
                    <a:pt x="973" y="806"/>
                    <a:pt x="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28;p50"/>
            <p:cNvSpPr/>
            <p:nvPr/>
          </p:nvSpPr>
          <p:spPr>
            <a:xfrm>
              <a:off x="7556939" y="1650800"/>
              <a:ext cx="78732" cy="324162"/>
            </a:xfrm>
            <a:custGeom>
              <a:avLst/>
              <a:gdLst/>
              <a:ahLst/>
              <a:cxnLst/>
              <a:rect l="l" t="t" r="r" b="b"/>
              <a:pathLst>
                <a:path w="2208" h="9091" extrusionOk="0">
                  <a:moveTo>
                    <a:pt x="395" y="1"/>
                  </a:moveTo>
                  <a:cubicBezTo>
                    <a:pt x="213" y="1"/>
                    <a:pt x="0" y="175"/>
                    <a:pt x="28" y="374"/>
                  </a:cubicBezTo>
                  <a:cubicBezTo>
                    <a:pt x="384" y="3202"/>
                    <a:pt x="813" y="6035"/>
                    <a:pt x="1427" y="8818"/>
                  </a:cubicBezTo>
                  <a:cubicBezTo>
                    <a:pt x="1468" y="9010"/>
                    <a:pt x="1608" y="9090"/>
                    <a:pt x="1751" y="9090"/>
                  </a:cubicBezTo>
                  <a:cubicBezTo>
                    <a:pt x="1971" y="9090"/>
                    <a:pt x="2208" y="8905"/>
                    <a:pt x="2152" y="8619"/>
                  </a:cubicBezTo>
                  <a:cubicBezTo>
                    <a:pt x="1636" y="5877"/>
                    <a:pt x="1137" y="3139"/>
                    <a:pt x="771" y="374"/>
                  </a:cubicBezTo>
                  <a:cubicBezTo>
                    <a:pt x="743" y="171"/>
                    <a:pt x="617" y="4"/>
                    <a:pt x="3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29;p50"/>
            <p:cNvSpPr/>
            <p:nvPr/>
          </p:nvSpPr>
          <p:spPr>
            <a:xfrm>
              <a:off x="7616736" y="1999029"/>
              <a:ext cx="36478" cy="77234"/>
            </a:xfrm>
            <a:custGeom>
              <a:avLst/>
              <a:gdLst/>
              <a:ahLst/>
              <a:cxnLst/>
              <a:rect l="l" t="t" r="r" b="b"/>
              <a:pathLst>
                <a:path w="1023" h="2166" extrusionOk="0">
                  <a:moveTo>
                    <a:pt x="392" y="0"/>
                  </a:moveTo>
                  <a:cubicBezTo>
                    <a:pt x="374" y="0"/>
                    <a:pt x="356" y="0"/>
                    <a:pt x="339" y="4"/>
                  </a:cubicBezTo>
                  <a:cubicBezTo>
                    <a:pt x="175" y="25"/>
                    <a:pt x="1" y="182"/>
                    <a:pt x="22" y="363"/>
                  </a:cubicBezTo>
                  <a:cubicBezTo>
                    <a:pt x="84" y="879"/>
                    <a:pt x="154" y="1402"/>
                    <a:pt x="300" y="1901"/>
                  </a:cubicBezTo>
                  <a:cubicBezTo>
                    <a:pt x="342" y="2051"/>
                    <a:pt x="489" y="2166"/>
                    <a:pt x="646" y="2166"/>
                  </a:cubicBezTo>
                  <a:cubicBezTo>
                    <a:pt x="677" y="2166"/>
                    <a:pt x="709" y="2162"/>
                    <a:pt x="740" y="2152"/>
                  </a:cubicBezTo>
                  <a:cubicBezTo>
                    <a:pt x="939" y="2090"/>
                    <a:pt x="1023" y="1911"/>
                    <a:pt x="988" y="1713"/>
                  </a:cubicBezTo>
                  <a:cubicBezTo>
                    <a:pt x="911" y="1228"/>
                    <a:pt x="810" y="750"/>
                    <a:pt x="740" y="266"/>
                  </a:cubicBezTo>
                  <a:cubicBezTo>
                    <a:pt x="730" y="185"/>
                    <a:pt x="643" y="84"/>
                    <a:pt x="572" y="46"/>
                  </a:cubicBezTo>
                  <a:cubicBezTo>
                    <a:pt x="514" y="15"/>
                    <a:pt x="454" y="0"/>
                    <a:pt x="39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0;p50"/>
            <p:cNvSpPr/>
            <p:nvPr/>
          </p:nvSpPr>
          <p:spPr>
            <a:xfrm>
              <a:off x="7662484" y="1670590"/>
              <a:ext cx="36870" cy="73027"/>
            </a:xfrm>
            <a:custGeom>
              <a:avLst/>
              <a:gdLst/>
              <a:ahLst/>
              <a:cxnLst/>
              <a:rect l="l" t="t" r="r" b="b"/>
              <a:pathLst>
                <a:path w="1034" h="2048" extrusionOk="0">
                  <a:moveTo>
                    <a:pt x="374" y="0"/>
                  </a:moveTo>
                  <a:cubicBezTo>
                    <a:pt x="343" y="0"/>
                    <a:pt x="311" y="4"/>
                    <a:pt x="284" y="11"/>
                  </a:cubicBezTo>
                  <a:cubicBezTo>
                    <a:pt x="89" y="73"/>
                    <a:pt x="1" y="252"/>
                    <a:pt x="36" y="447"/>
                  </a:cubicBezTo>
                  <a:cubicBezTo>
                    <a:pt x="120" y="893"/>
                    <a:pt x="203" y="1336"/>
                    <a:pt x="298" y="1783"/>
                  </a:cubicBezTo>
                  <a:cubicBezTo>
                    <a:pt x="329" y="1936"/>
                    <a:pt x="493" y="2048"/>
                    <a:pt x="650" y="2048"/>
                  </a:cubicBezTo>
                  <a:cubicBezTo>
                    <a:pt x="681" y="2048"/>
                    <a:pt x="712" y="2044"/>
                    <a:pt x="741" y="2034"/>
                  </a:cubicBezTo>
                  <a:cubicBezTo>
                    <a:pt x="939" y="1971"/>
                    <a:pt x="1034" y="1789"/>
                    <a:pt x="995" y="1591"/>
                  </a:cubicBezTo>
                  <a:cubicBezTo>
                    <a:pt x="908" y="1144"/>
                    <a:pt x="810" y="701"/>
                    <a:pt x="717" y="258"/>
                  </a:cubicBezTo>
                  <a:cubicBezTo>
                    <a:pt x="685" y="108"/>
                    <a:pt x="524" y="0"/>
                    <a:pt x="37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1;p50"/>
            <p:cNvSpPr/>
            <p:nvPr/>
          </p:nvSpPr>
          <p:spPr>
            <a:xfrm>
              <a:off x="7681026" y="1781662"/>
              <a:ext cx="48672" cy="169765"/>
            </a:xfrm>
            <a:custGeom>
              <a:avLst/>
              <a:gdLst/>
              <a:ahLst/>
              <a:cxnLst/>
              <a:rect l="l" t="t" r="r" b="b"/>
              <a:pathLst>
                <a:path w="1365" h="4761" extrusionOk="0">
                  <a:moveTo>
                    <a:pt x="388" y="0"/>
                  </a:moveTo>
                  <a:cubicBezTo>
                    <a:pt x="356" y="0"/>
                    <a:pt x="326" y="3"/>
                    <a:pt x="297" y="14"/>
                  </a:cubicBezTo>
                  <a:cubicBezTo>
                    <a:pt x="88" y="70"/>
                    <a:pt x="1" y="272"/>
                    <a:pt x="36" y="471"/>
                  </a:cubicBezTo>
                  <a:cubicBezTo>
                    <a:pt x="155" y="1140"/>
                    <a:pt x="259" y="1813"/>
                    <a:pt x="356" y="2486"/>
                  </a:cubicBezTo>
                  <a:cubicBezTo>
                    <a:pt x="454" y="3156"/>
                    <a:pt x="521" y="3833"/>
                    <a:pt x="639" y="4503"/>
                  </a:cubicBezTo>
                  <a:cubicBezTo>
                    <a:pt x="667" y="4680"/>
                    <a:pt x="817" y="4760"/>
                    <a:pt x="971" y="4760"/>
                  </a:cubicBezTo>
                  <a:cubicBezTo>
                    <a:pt x="1163" y="4760"/>
                    <a:pt x="1364" y="4632"/>
                    <a:pt x="1351" y="4405"/>
                  </a:cubicBezTo>
                  <a:cubicBezTo>
                    <a:pt x="1309" y="3711"/>
                    <a:pt x="1197" y="3014"/>
                    <a:pt x="1092" y="2323"/>
                  </a:cubicBezTo>
                  <a:cubicBezTo>
                    <a:pt x="992" y="1639"/>
                    <a:pt x="880" y="955"/>
                    <a:pt x="754" y="272"/>
                  </a:cubicBezTo>
                  <a:cubicBezTo>
                    <a:pt x="726" y="108"/>
                    <a:pt x="552" y="0"/>
                    <a:pt x="3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2;p50"/>
            <p:cNvSpPr/>
            <p:nvPr/>
          </p:nvSpPr>
          <p:spPr>
            <a:xfrm>
              <a:off x="7760756" y="1876546"/>
              <a:ext cx="334075" cy="185419"/>
            </a:xfrm>
            <a:custGeom>
              <a:avLst/>
              <a:gdLst/>
              <a:ahLst/>
              <a:cxnLst/>
              <a:rect l="l" t="t" r="r" b="b"/>
              <a:pathLst>
                <a:path w="9369" h="5200" extrusionOk="0">
                  <a:moveTo>
                    <a:pt x="6380" y="0"/>
                  </a:moveTo>
                  <a:cubicBezTo>
                    <a:pt x="2962" y="1967"/>
                    <a:pt x="0" y="3132"/>
                    <a:pt x="342" y="4129"/>
                  </a:cubicBezTo>
                  <a:cubicBezTo>
                    <a:pt x="572" y="4800"/>
                    <a:pt x="1395" y="5200"/>
                    <a:pt x="2624" y="5200"/>
                  </a:cubicBezTo>
                  <a:cubicBezTo>
                    <a:pt x="3223" y="5200"/>
                    <a:pt x="3918" y="5105"/>
                    <a:pt x="4688" y="4900"/>
                  </a:cubicBezTo>
                  <a:cubicBezTo>
                    <a:pt x="7043" y="4272"/>
                    <a:pt x="9369" y="1420"/>
                    <a:pt x="9369" y="1420"/>
                  </a:cubicBezTo>
                  <a:cubicBezTo>
                    <a:pt x="7576" y="697"/>
                    <a:pt x="6380" y="0"/>
                    <a:pt x="6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3;p50"/>
            <p:cNvSpPr/>
            <p:nvPr/>
          </p:nvSpPr>
          <p:spPr>
            <a:xfrm>
              <a:off x="8042056" y="1904145"/>
              <a:ext cx="52381" cy="22892"/>
            </a:xfrm>
            <a:custGeom>
              <a:avLst/>
              <a:gdLst/>
              <a:ahLst/>
              <a:cxnLst/>
              <a:rect l="l" t="t" r="r" b="b"/>
              <a:pathLst>
                <a:path w="1469" h="642" extrusionOk="0">
                  <a:moveTo>
                    <a:pt x="1469" y="642"/>
                  </a:moveTo>
                  <a:lnTo>
                    <a:pt x="1469" y="642"/>
                  </a:lnTo>
                  <a:lnTo>
                    <a:pt x="1469" y="642"/>
                  </a:lnTo>
                  <a:close/>
                  <a:moveTo>
                    <a:pt x="1459" y="638"/>
                  </a:moveTo>
                  <a:lnTo>
                    <a:pt x="1459" y="638"/>
                  </a:lnTo>
                  <a:lnTo>
                    <a:pt x="1459" y="638"/>
                  </a:lnTo>
                  <a:close/>
                  <a:moveTo>
                    <a:pt x="1438" y="628"/>
                  </a:moveTo>
                  <a:lnTo>
                    <a:pt x="1438" y="628"/>
                  </a:lnTo>
                  <a:lnTo>
                    <a:pt x="1438" y="628"/>
                  </a:lnTo>
                  <a:close/>
                  <a:moveTo>
                    <a:pt x="1417" y="621"/>
                  </a:moveTo>
                  <a:lnTo>
                    <a:pt x="1417" y="621"/>
                  </a:lnTo>
                  <a:lnTo>
                    <a:pt x="1417" y="621"/>
                  </a:lnTo>
                  <a:close/>
                  <a:moveTo>
                    <a:pt x="1406" y="617"/>
                  </a:moveTo>
                  <a:lnTo>
                    <a:pt x="1406" y="617"/>
                  </a:lnTo>
                  <a:lnTo>
                    <a:pt x="1406" y="617"/>
                  </a:lnTo>
                  <a:close/>
                  <a:moveTo>
                    <a:pt x="1385" y="607"/>
                  </a:moveTo>
                  <a:lnTo>
                    <a:pt x="1385" y="607"/>
                  </a:lnTo>
                  <a:lnTo>
                    <a:pt x="1385" y="607"/>
                  </a:lnTo>
                  <a:close/>
                  <a:moveTo>
                    <a:pt x="1375" y="604"/>
                  </a:moveTo>
                  <a:lnTo>
                    <a:pt x="1375" y="604"/>
                  </a:lnTo>
                  <a:lnTo>
                    <a:pt x="1375" y="604"/>
                  </a:lnTo>
                  <a:close/>
                  <a:moveTo>
                    <a:pt x="1364" y="600"/>
                  </a:moveTo>
                  <a:lnTo>
                    <a:pt x="1368" y="600"/>
                  </a:lnTo>
                  <a:lnTo>
                    <a:pt x="1364" y="600"/>
                  </a:lnTo>
                  <a:close/>
                  <a:moveTo>
                    <a:pt x="1354" y="596"/>
                  </a:moveTo>
                  <a:lnTo>
                    <a:pt x="1354" y="596"/>
                  </a:lnTo>
                  <a:lnTo>
                    <a:pt x="1354" y="596"/>
                  </a:lnTo>
                  <a:close/>
                  <a:moveTo>
                    <a:pt x="1343" y="590"/>
                  </a:moveTo>
                  <a:cubicBezTo>
                    <a:pt x="1343" y="590"/>
                    <a:pt x="1343" y="593"/>
                    <a:pt x="1347" y="593"/>
                  </a:cubicBezTo>
                  <a:cubicBezTo>
                    <a:pt x="1343" y="593"/>
                    <a:pt x="1343" y="590"/>
                    <a:pt x="1343" y="590"/>
                  </a:cubicBezTo>
                  <a:close/>
                  <a:moveTo>
                    <a:pt x="1333" y="586"/>
                  </a:moveTo>
                  <a:lnTo>
                    <a:pt x="1337" y="590"/>
                  </a:lnTo>
                  <a:lnTo>
                    <a:pt x="1333" y="586"/>
                  </a:lnTo>
                  <a:close/>
                  <a:moveTo>
                    <a:pt x="1319" y="583"/>
                  </a:moveTo>
                  <a:cubicBezTo>
                    <a:pt x="1322" y="583"/>
                    <a:pt x="1326" y="583"/>
                    <a:pt x="1326" y="586"/>
                  </a:cubicBezTo>
                  <a:cubicBezTo>
                    <a:pt x="1326" y="583"/>
                    <a:pt x="1322" y="583"/>
                    <a:pt x="1319" y="58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81" y="181"/>
                    <a:pt x="823" y="377"/>
                    <a:pt x="1316" y="579"/>
                  </a:cubicBezTo>
                  <a:cubicBezTo>
                    <a:pt x="823" y="377"/>
                    <a:pt x="381" y="181"/>
                    <a:pt x="1" y="0"/>
                  </a:cubicBezTo>
                  <a:close/>
                </a:path>
              </a:pathLst>
            </a:custGeom>
            <a:solidFill>
              <a:srgbClr val="669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34;p50"/>
            <p:cNvSpPr/>
            <p:nvPr/>
          </p:nvSpPr>
          <p:spPr>
            <a:xfrm>
              <a:off x="7799658" y="1904145"/>
              <a:ext cx="295173" cy="157820"/>
            </a:xfrm>
            <a:custGeom>
              <a:avLst/>
              <a:gdLst/>
              <a:ahLst/>
              <a:cxnLst/>
              <a:rect l="l" t="t" r="r" b="b"/>
              <a:pathLst>
                <a:path w="8278" h="4426" extrusionOk="0">
                  <a:moveTo>
                    <a:pt x="6799" y="0"/>
                  </a:moveTo>
                  <a:cubicBezTo>
                    <a:pt x="4741" y="1660"/>
                    <a:pt x="2404" y="2985"/>
                    <a:pt x="1" y="4133"/>
                  </a:cubicBezTo>
                  <a:cubicBezTo>
                    <a:pt x="392" y="4321"/>
                    <a:pt x="912" y="4426"/>
                    <a:pt x="1536" y="4426"/>
                  </a:cubicBezTo>
                  <a:cubicBezTo>
                    <a:pt x="2132" y="4426"/>
                    <a:pt x="2826" y="4329"/>
                    <a:pt x="3597" y="4126"/>
                  </a:cubicBezTo>
                  <a:cubicBezTo>
                    <a:pt x="5952" y="3498"/>
                    <a:pt x="8278" y="646"/>
                    <a:pt x="8278" y="646"/>
                  </a:cubicBezTo>
                  <a:cubicBezTo>
                    <a:pt x="8274" y="646"/>
                    <a:pt x="8270" y="642"/>
                    <a:pt x="8267" y="642"/>
                  </a:cubicBezTo>
                  <a:cubicBezTo>
                    <a:pt x="8263" y="642"/>
                    <a:pt x="8260" y="638"/>
                    <a:pt x="8257" y="638"/>
                  </a:cubicBezTo>
                  <a:cubicBezTo>
                    <a:pt x="8249" y="635"/>
                    <a:pt x="8243" y="632"/>
                    <a:pt x="8236" y="628"/>
                  </a:cubicBezTo>
                  <a:cubicBezTo>
                    <a:pt x="8228" y="628"/>
                    <a:pt x="8222" y="625"/>
                    <a:pt x="8215" y="621"/>
                  </a:cubicBezTo>
                  <a:cubicBezTo>
                    <a:pt x="8212" y="621"/>
                    <a:pt x="8207" y="617"/>
                    <a:pt x="8204" y="617"/>
                  </a:cubicBezTo>
                  <a:cubicBezTo>
                    <a:pt x="8197" y="614"/>
                    <a:pt x="8191" y="611"/>
                    <a:pt x="8183" y="607"/>
                  </a:cubicBezTo>
                  <a:cubicBezTo>
                    <a:pt x="8180" y="607"/>
                    <a:pt x="8176" y="607"/>
                    <a:pt x="8173" y="604"/>
                  </a:cubicBezTo>
                  <a:cubicBezTo>
                    <a:pt x="8170" y="604"/>
                    <a:pt x="8166" y="600"/>
                    <a:pt x="8166" y="600"/>
                  </a:cubicBezTo>
                  <a:lnTo>
                    <a:pt x="8162" y="600"/>
                  </a:lnTo>
                  <a:cubicBezTo>
                    <a:pt x="8159" y="596"/>
                    <a:pt x="8155" y="596"/>
                    <a:pt x="8152" y="596"/>
                  </a:cubicBezTo>
                  <a:cubicBezTo>
                    <a:pt x="8149" y="593"/>
                    <a:pt x="8145" y="593"/>
                    <a:pt x="8145" y="593"/>
                  </a:cubicBezTo>
                  <a:cubicBezTo>
                    <a:pt x="8141" y="593"/>
                    <a:pt x="8141" y="590"/>
                    <a:pt x="8141" y="590"/>
                  </a:cubicBezTo>
                  <a:lnTo>
                    <a:pt x="8135" y="590"/>
                  </a:lnTo>
                  <a:lnTo>
                    <a:pt x="8131" y="586"/>
                  </a:lnTo>
                  <a:lnTo>
                    <a:pt x="8124" y="586"/>
                  </a:lnTo>
                  <a:cubicBezTo>
                    <a:pt x="8124" y="583"/>
                    <a:pt x="8120" y="583"/>
                    <a:pt x="8117" y="583"/>
                  </a:cubicBezTo>
                  <a:cubicBezTo>
                    <a:pt x="8117" y="579"/>
                    <a:pt x="8117" y="579"/>
                    <a:pt x="8114" y="579"/>
                  </a:cubicBezTo>
                  <a:cubicBezTo>
                    <a:pt x="7621" y="377"/>
                    <a:pt x="7179" y="181"/>
                    <a:pt x="67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35;p50"/>
            <p:cNvSpPr/>
            <p:nvPr/>
          </p:nvSpPr>
          <p:spPr>
            <a:xfrm>
              <a:off x="7969993" y="1863888"/>
              <a:ext cx="218759" cy="87789"/>
            </a:xfrm>
            <a:custGeom>
              <a:avLst/>
              <a:gdLst/>
              <a:ahLst/>
              <a:cxnLst/>
              <a:rect l="l" t="t" r="r" b="b"/>
              <a:pathLst>
                <a:path w="6135" h="2462" extrusionOk="0">
                  <a:moveTo>
                    <a:pt x="324" y="0"/>
                  </a:moveTo>
                  <a:cubicBezTo>
                    <a:pt x="129" y="0"/>
                    <a:pt x="0" y="286"/>
                    <a:pt x="145" y="460"/>
                  </a:cubicBezTo>
                  <a:cubicBezTo>
                    <a:pt x="724" y="1154"/>
                    <a:pt x="1673" y="1561"/>
                    <a:pt x="2517" y="1841"/>
                  </a:cubicBezTo>
                  <a:cubicBezTo>
                    <a:pt x="3518" y="2172"/>
                    <a:pt x="4571" y="2315"/>
                    <a:pt x="5614" y="2458"/>
                  </a:cubicBezTo>
                  <a:cubicBezTo>
                    <a:pt x="5631" y="2460"/>
                    <a:pt x="5647" y="2461"/>
                    <a:pt x="5662" y="2461"/>
                  </a:cubicBezTo>
                  <a:cubicBezTo>
                    <a:pt x="6001" y="2461"/>
                    <a:pt x="6134" y="1936"/>
                    <a:pt x="5771" y="1886"/>
                  </a:cubicBezTo>
                  <a:cubicBezTo>
                    <a:pt x="4774" y="1746"/>
                    <a:pt x="3769" y="1607"/>
                    <a:pt x="2803" y="1303"/>
                  </a:cubicBezTo>
                  <a:cubicBezTo>
                    <a:pt x="2381" y="1171"/>
                    <a:pt x="1973" y="1004"/>
                    <a:pt x="1582" y="795"/>
                  </a:cubicBezTo>
                  <a:cubicBezTo>
                    <a:pt x="1185" y="578"/>
                    <a:pt x="832" y="302"/>
                    <a:pt x="463" y="48"/>
                  </a:cubicBezTo>
                  <a:cubicBezTo>
                    <a:pt x="415" y="15"/>
                    <a:pt x="368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36;p50"/>
            <p:cNvSpPr/>
            <p:nvPr/>
          </p:nvSpPr>
          <p:spPr>
            <a:xfrm>
              <a:off x="8127741" y="1675974"/>
              <a:ext cx="112107" cy="177253"/>
            </a:xfrm>
            <a:custGeom>
              <a:avLst/>
              <a:gdLst/>
              <a:ahLst/>
              <a:cxnLst/>
              <a:rect l="l" t="t" r="r" b="b"/>
              <a:pathLst>
                <a:path w="3144" h="4971" extrusionOk="0">
                  <a:moveTo>
                    <a:pt x="2056" y="1"/>
                  </a:moveTo>
                  <a:cubicBezTo>
                    <a:pt x="1863" y="1"/>
                    <a:pt x="1672" y="80"/>
                    <a:pt x="1525" y="229"/>
                  </a:cubicBezTo>
                  <a:cubicBezTo>
                    <a:pt x="1263" y="491"/>
                    <a:pt x="1162" y="888"/>
                    <a:pt x="1036" y="1220"/>
                  </a:cubicBezTo>
                  <a:cubicBezTo>
                    <a:pt x="701" y="2089"/>
                    <a:pt x="357" y="2953"/>
                    <a:pt x="49" y="3832"/>
                  </a:cubicBezTo>
                  <a:cubicBezTo>
                    <a:pt x="1" y="3979"/>
                    <a:pt x="109" y="4139"/>
                    <a:pt x="249" y="4181"/>
                  </a:cubicBezTo>
                  <a:cubicBezTo>
                    <a:pt x="275" y="4188"/>
                    <a:pt x="300" y="4192"/>
                    <a:pt x="325" y="4192"/>
                  </a:cubicBezTo>
                  <a:cubicBezTo>
                    <a:pt x="451" y="4192"/>
                    <a:pt x="548" y="4099"/>
                    <a:pt x="597" y="3982"/>
                  </a:cubicBezTo>
                  <a:cubicBezTo>
                    <a:pt x="890" y="3285"/>
                    <a:pt x="1152" y="2573"/>
                    <a:pt x="1424" y="1868"/>
                  </a:cubicBezTo>
                  <a:cubicBezTo>
                    <a:pt x="1549" y="1541"/>
                    <a:pt x="1657" y="1199"/>
                    <a:pt x="1807" y="882"/>
                  </a:cubicBezTo>
                  <a:cubicBezTo>
                    <a:pt x="1869" y="748"/>
                    <a:pt x="1952" y="609"/>
                    <a:pt x="2059" y="609"/>
                  </a:cubicBezTo>
                  <a:cubicBezTo>
                    <a:pt x="2108" y="609"/>
                    <a:pt x="2163" y="639"/>
                    <a:pt x="2222" y="714"/>
                  </a:cubicBezTo>
                  <a:cubicBezTo>
                    <a:pt x="2404" y="941"/>
                    <a:pt x="2414" y="1262"/>
                    <a:pt x="2407" y="1537"/>
                  </a:cubicBezTo>
                  <a:cubicBezTo>
                    <a:pt x="2396" y="1886"/>
                    <a:pt x="2345" y="2235"/>
                    <a:pt x="2271" y="2573"/>
                  </a:cubicBezTo>
                  <a:cubicBezTo>
                    <a:pt x="2124" y="3274"/>
                    <a:pt x="1891" y="3948"/>
                    <a:pt x="1657" y="4624"/>
                  </a:cubicBezTo>
                  <a:cubicBezTo>
                    <a:pt x="1584" y="4834"/>
                    <a:pt x="1755" y="4971"/>
                    <a:pt x="1929" y="4971"/>
                  </a:cubicBezTo>
                  <a:cubicBezTo>
                    <a:pt x="2045" y="4971"/>
                    <a:pt x="2162" y="4911"/>
                    <a:pt x="2212" y="4774"/>
                  </a:cubicBezTo>
                  <a:cubicBezTo>
                    <a:pt x="2505" y="3951"/>
                    <a:pt x="2798" y="3117"/>
                    <a:pt x="2930" y="2248"/>
                  </a:cubicBezTo>
                  <a:cubicBezTo>
                    <a:pt x="3038" y="1558"/>
                    <a:pt x="3143" y="550"/>
                    <a:pt x="2442" y="114"/>
                  </a:cubicBezTo>
                  <a:cubicBezTo>
                    <a:pt x="2321" y="38"/>
                    <a:pt x="2188" y="1"/>
                    <a:pt x="2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37;p50"/>
            <p:cNvSpPr/>
            <p:nvPr/>
          </p:nvSpPr>
          <p:spPr>
            <a:xfrm>
              <a:off x="8016169" y="1649588"/>
              <a:ext cx="100554" cy="156822"/>
            </a:xfrm>
            <a:custGeom>
              <a:avLst/>
              <a:gdLst/>
              <a:ahLst/>
              <a:cxnLst/>
              <a:rect l="l" t="t" r="r" b="b"/>
              <a:pathLst>
                <a:path w="2820" h="4398" extrusionOk="0">
                  <a:moveTo>
                    <a:pt x="2132" y="1"/>
                  </a:moveTo>
                  <a:cubicBezTo>
                    <a:pt x="1605" y="1"/>
                    <a:pt x="1280" y="875"/>
                    <a:pt x="1082" y="1252"/>
                  </a:cubicBezTo>
                  <a:cubicBezTo>
                    <a:pt x="727" y="1939"/>
                    <a:pt x="378" y="2629"/>
                    <a:pt x="81" y="3344"/>
                  </a:cubicBezTo>
                  <a:cubicBezTo>
                    <a:pt x="0" y="3539"/>
                    <a:pt x="190" y="3695"/>
                    <a:pt x="368" y="3695"/>
                  </a:cubicBezTo>
                  <a:cubicBezTo>
                    <a:pt x="458" y="3695"/>
                    <a:pt x="544" y="3656"/>
                    <a:pt x="591" y="3561"/>
                  </a:cubicBezTo>
                  <a:cubicBezTo>
                    <a:pt x="870" y="2999"/>
                    <a:pt x="1135" y="2431"/>
                    <a:pt x="1421" y="1873"/>
                  </a:cubicBezTo>
                  <a:cubicBezTo>
                    <a:pt x="1560" y="1601"/>
                    <a:pt x="1700" y="1329"/>
                    <a:pt x="1847" y="1060"/>
                  </a:cubicBezTo>
                  <a:cubicBezTo>
                    <a:pt x="1913" y="934"/>
                    <a:pt x="1975" y="799"/>
                    <a:pt x="2059" y="683"/>
                  </a:cubicBezTo>
                  <a:cubicBezTo>
                    <a:pt x="2071" y="665"/>
                    <a:pt x="2104" y="616"/>
                    <a:pt x="2129" y="600"/>
                  </a:cubicBezTo>
                  <a:lnTo>
                    <a:pt x="2129" y="600"/>
                  </a:lnTo>
                  <a:cubicBezTo>
                    <a:pt x="2130" y="602"/>
                    <a:pt x="2132" y="604"/>
                    <a:pt x="2135" y="607"/>
                  </a:cubicBezTo>
                  <a:cubicBezTo>
                    <a:pt x="2174" y="638"/>
                    <a:pt x="2185" y="743"/>
                    <a:pt x="2191" y="788"/>
                  </a:cubicBezTo>
                  <a:cubicBezTo>
                    <a:pt x="2216" y="934"/>
                    <a:pt x="2212" y="1095"/>
                    <a:pt x="2209" y="1242"/>
                  </a:cubicBezTo>
                  <a:cubicBezTo>
                    <a:pt x="2209" y="1549"/>
                    <a:pt x="2188" y="1858"/>
                    <a:pt x="2150" y="2162"/>
                  </a:cubicBezTo>
                  <a:cubicBezTo>
                    <a:pt x="2066" y="2800"/>
                    <a:pt x="1909" y="3428"/>
                    <a:pt x="1755" y="4052"/>
                  </a:cubicBezTo>
                  <a:cubicBezTo>
                    <a:pt x="1703" y="4260"/>
                    <a:pt x="1874" y="4398"/>
                    <a:pt x="2039" y="4398"/>
                  </a:cubicBezTo>
                  <a:cubicBezTo>
                    <a:pt x="2147" y="4398"/>
                    <a:pt x="2253" y="4338"/>
                    <a:pt x="2289" y="4199"/>
                  </a:cubicBezTo>
                  <a:cubicBezTo>
                    <a:pt x="2484" y="3456"/>
                    <a:pt x="2673" y="2710"/>
                    <a:pt x="2756" y="1942"/>
                  </a:cubicBezTo>
                  <a:cubicBezTo>
                    <a:pt x="2798" y="1562"/>
                    <a:pt x="2819" y="1172"/>
                    <a:pt x="2781" y="788"/>
                  </a:cubicBezTo>
                  <a:cubicBezTo>
                    <a:pt x="2753" y="519"/>
                    <a:pt x="2663" y="220"/>
                    <a:pt x="2412" y="80"/>
                  </a:cubicBezTo>
                  <a:cubicBezTo>
                    <a:pt x="2313" y="25"/>
                    <a:pt x="2219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38;p50"/>
            <p:cNvSpPr/>
            <p:nvPr/>
          </p:nvSpPr>
          <p:spPr>
            <a:xfrm>
              <a:off x="7833996" y="1941799"/>
              <a:ext cx="70459" cy="43823"/>
            </a:xfrm>
            <a:custGeom>
              <a:avLst/>
              <a:gdLst/>
              <a:ahLst/>
              <a:cxnLst/>
              <a:rect l="l" t="t" r="r" b="b"/>
              <a:pathLst>
                <a:path w="1976" h="1229" extrusionOk="0">
                  <a:moveTo>
                    <a:pt x="1699" y="1"/>
                  </a:moveTo>
                  <a:cubicBezTo>
                    <a:pt x="1668" y="1"/>
                    <a:pt x="1636" y="8"/>
                    <a:pt x="1602" y="29"/>
                  </a:cubicBezTo>
                  <a:cubicBezTo>
                    <a:pt x="1113" y="318"/>
                    <a:pt x="611" y="594"/>
                    <a:pt x="147" y="925"/>
                  </a:cubicBezTo>
                  <a:cubicBezTo>
                    <a:pt x="1" y="1029"/>
                    <a:pt x="84" y="1229"/>
                    <a:pt x="231" y="1229"/>
                  </a:cubicBezTo>
                  <a:cubicBezTo>
                    <a:pt x="259" y="1229"/>
                    <a:pt x="287" y="1225"/>
                    <a:pt x="314" y="1211"/>
                  </a:cubicBezTo>
                  <a:cubicBezTo>
                    <a:pt x="828" y="960"/>
                    <a:pt x="1309" y="653"/>
                    <a:pt x="1797" y="364"/>
                  </a:cubicBezTo>
                  <a:cubicBezTo>
                    <a:pt x="1975" y="255"/>
                    <a:pt x="1866" y="1"/>
                    <a:pt x="169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39;p50"/>
            <p:cNvSpPr/>
            <p:nvPr/>
          </p:nvSpPr>
          <p:spPr>
            <a:xfrm>
              <a:off x="7794951" y="1983590"/>
              <a:ext cx="35479" cy="27777"/>
            </a:xfrm>
            <a:custGeom>
              <a:avLst/>
              <a:gdLst/>
              <a:ahLst/>
              <a:cxnLst/>
              <a:rect l="l" t="t" r="r" b="b"/>
              <a:pathLst>
                <a:path w="995" h="779" extrusionOk="0">
                  <a:moveTo>
                    <a:pt x="450" y="636"/>
                  </a:moveTo>
                  <a:lnTo>
                    <a:pt x="450" y="636"/>
                  </a:lnTo>
                  <a:cubicBezTo>
                    <a:pt x="446" y="639"/>
                    <a:pt x="441" y="643"/>
                    <a:pt x="437" y="646"/>
                  </a:cubicBezTo>
                  <a:cubicBezTo>
                    <a:pt x="441" y="643"/>
                    <a:pt x="446" y="639"/>
                    <a:pt x="450" y="636"/>
                  </a:cubicBezTo>
                  <a:close/>
                  <a:moveTo>
                    <a:pt x="775" y="1"/>
                  </a:moveTo>
                  <a:cubicBezTo>
                    <a:pt x="743" y="1"/>
                    <a:pt x="712" y="8"/>
                    <a:pt x="685" y="25"/>
                  </a:cubicBezTo>
                  <a:cubicBezTo>
                    <a:pt x="572" y="88"/>
                    <a:pt x="468" y="158"/>
                    <a:pt x="363" y="231"/>
                  </a:cubicBezTo>
                  <a:cubicBezTo>
                    <a:pt x="300" y="273"/>
                    <a:pt x="241" y="314"/>
                    <a:pt x="182" y="364"/>
                  </a:cubicBezTo>
                  <a:cubicBezTo>
                    <a:pt x="120" y="412"/>
                    <a:pt x="74" y="464"/>
                    <a:pt x="25" y="527"/>
                  </a:cubicBezTo>
                  <a:cubicBezTo>
                    <a:pt x="4" y="556"/>
                    <a:pt x="1" y="601"/>
                    <a:pt x="7" y="636"/>
                  </a:cubicBezTo>
                  <a:cubicBezTo>
                    <a:pt x="11" y="670"/>
                    <a:pt x="25" y="709"/>
                    <a:pt x="53" y="733"/>
                  </a:cubicBezTo>
                  <a:cubicBezTo>
                    <a:pt x="88" y="765"/>
                    <a:pt x="130" y="778"/>
                    <a:pt x="171" y="778"/>
                  </a:cubicBezTo>
                  <a:cubicBezTo>
                    <a:pt x="199" y="778"/>
                    <a:pt x="228" y="772"/>
                    <a:pt x="255" y="757"/>
                  </a:cubicBezTo>
                  <a:cubicBezTo>
                    <a:pt x="330" y="722"/>
                    <a:pt x="392" y="680"/>
                    <a:pt x="454" y="633"/>
                  </a:cubicBezTo>
                  <a:lnTo>
                    <a:pt x="454" y="633"/>
                  </a:lnTo>
                  <a:cubicBezTo>
                    <a:pt x="452" y="634"/>
                    <a:pt x="451" y="635"/>
                    <a:pt x="450" y="636"/>
                  </a:cubicBezTo>
                  <a:lnTo>
                    <a:pt x="450" y="636"/>
                  </a:lnTo>
                  <a:cubicBezTo>
                    <a:pt x="585" y="532"/>
                    <a:pt x="727" y="434"/>
                    <a:pt x="873" y="346"/>
                  </a:cubicBezTo>
                  <a:cubicBezTo>
                    <a:pt x="952" y="294"/>
                    <a:pt x="994" y="176"/>
                    <a:pt x="939" y="92"/>
                  </a:cubicBezTo>
                  <a:cubicBezTo>
                    <a:pt x="901" y="32"/>
                    <a:pt x="838" y="1"/>
                    <a:pt x="77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40;p50"/>
            <p:cNvSpPr/>
            <p:nvPr/>
          </p:nvSpPr>
          <p:spPr>
            <a:xfrm>
              <a:off x="7731659" y="1981736"/>
              <a:ext cx="670325" cy="374832"/>
            </a:xfrm>
            <a:custGeom>
              <a:avLst/>
              <a:gdLst/>
              <a:ahLst/>
              <a:cxnLst/>
              <a:rect l="l" t="t" r="r" b="b"/>
              <a:pathLst>
                <a:path w="18799" h="10512" extrusionOk="0">
                  <a:moveTo>
                    <a:pt x="17023" y="0"/>
                  </a:moveTo>
                  <a:cubicBezTo>
                    <a:pt x="15848" y="0"/>
                    <a:pt x="14150" y="2366"/>
                    <a:pt x="11838" y="4381"/>
                  </a:cubicBezTo>
                  <a:cubicBezTo>
                    <a:pt x="8999" y="6854"/>
                    <a:pt x="5919" y="8437"/>
                    <a:pt x="2999" y="8577"/>
                  </a:cubicBezTo>
                  <a:cubicBezTo>
                    <a:pt x="2999" y="8577"/>
                    <a:pt x="2998" y="8577"/>
                    <a:pt x="2997" y="8577"/>
                  </a:cubicBezTo>
                  <a:cubicBezTo>
                    <a:pt x="2895" y="8577"/>
                    <a:pt x="2653" y="8370"/>
                    <a:pt x="2397" y="8162"/>
                  </a:cubicBezTo>
                  <a:cubicBezTo>
                    <a:pt x="2141" y="7953"/>
                    <a:pt x="1876" y="7744"/>
                    <a:pt x="1732" y="7744"/>
                  </a:cubicBezTo>
                  <a:cubicBezTo>
                    <a:pt x="1703" y="7744"/>
                    <a:pt x="1678" y="7752"/>
                    <a:pt x="1660" y="7771"/>
                  </a:cubicBezTo>
                  <a:cubicBezTo>
                    <a:pt x="1455" y="7977"/>
                    <a:pt x="1863" y="9020"/>
                    <a:pt x="1528" y="9020"/>
                  </a:cubicBezTo>
                  <a:cubicBezTo>
                    <a:pt x="1193" y="9020"/>
                    <a:pt x="750" y="8552"/>
                    <a:pt x="750" y="8381"/>
                  </a:cubicBezTo>
                  <a:cubicBezTo>
                    <a:pt x="750" y="8214"/>
                    <a:pt x="1058" y="7938"/>
                    <a:pt x="750" y="7938"/>
                  </a:cubicBezTo>
                  <a:cubicBezTo>
                    <a:pt x="443" y="7938"/>
                    <a:pt x="0" y="8354"/>
                    <a:pt x="359" y="9020"/>
                  </a:cubicBezTo>
                  <a:cubicBezTo>
                    <a:pt x="359" y="9020"/>
                    <a:pt x="15" y="9574"/>
                    <a:pt x="227" y="9787"/>
                  </a:cubicBezTo>
                  <a:cubicBezTo>
                    <a:pt x="227" y="9787"/>
                    <a:pt x="279" y="10300"/>
                    <a:pt x="750" y="10440"/>
                  </a:cubicBezTo>
                  <a:cubicBezTo>
                    <a:pt x="938" y="10495"/>
                    <a:pt x="1245" y="10512"/>
                    <a:pt x="1664" y="10512"/>
                  </a:cubicBezTo>
                  <a:cubicBezTo>
                    <a:pt x="2295" y="10512"/>
                    <a:pt x="3182" y="10474"/>
                    <a:pt x="4301" y="10474"/>
                  </a:cubicBezTo>
                  <a:cubicBezTo>
                    <a:pt x="6164" y="10474"/>
                    <a:pt x="11670" y="9633"/>
                    <a:pt x="15004" y="6299"/>
                  </a:cubicBezTo>
                  <a:cubicBezTo>
                    <a:pt x="18604" y="2700"/>
                    <a:pt x="18799" y="1144"/>
                    <a:pt x="17519" y="171"/>
                  </a:cubicBezTo>
                  <a:cubicBezTo>
                    <a:pt x="17365" y="54"/>
                    <a:pt x="17200" y="0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41;p50"/>
            <p:cNvSpPr/>
            <p:nvPr/>
          </p:nvSpPr>
          <p:spPr>
            <a:xfrm>
              <a:off x="7927525" y="2274732"/>
              <a:ext cx="152507" cy="52131"/>
            </a:xfrm>
            <a:custGeom>
              <a:avLst/>
              <a:gdLst/>
              <a:ahLst/>
              <a:cxnLst/>
              <a:rect l="l" t="t" r="r" b="b"/>
              <a:pathLst>
                <a:path w="4277" h="1462" extrusionOk="0">
                  <a:moveTo>
                    <a:pt x="4022" y="0"/>
                  </a:moveTo>
                  <a:cubicBezTo>
                    <a:pt x="4004" y="0"/>
                    <a:pt x="3984" y="4"/>
                    <a:pt x="3963" y="11"/>
                  </a:cubicBezTo>
                  <a:cubicBezTo>
                    <a:pt x="2746" y="486"/>
                    <a:pt x="1524" y="876"/>
                    <a:pt x="231" y="1088"/>
                  </a:cubicBezTo>
                  <a:cubicBezTo>
                    <a:pt x="1" y="1123"/>
                    <a:pt x="85" y="1462"/>
                    <a:pt x="301" y="1462"/>
                  </a:cubicBezTo>
                  <a:cubicBezTo>
                    <a:pt x="311" y="1462"/>
                    <a:pt x="321" y="1458"/>
                    <a:pt x="336" y="1458"/>
                  </a:cubicBezTo>
                  <a:cubicBezTo>
                    <a:pt x="1622" y="1252"/>
                    <a:pt x="2920" y="908"/>
                    <a:pt x="4106" y="353"/>
                  </a:cubicBezTo>
                  <a:cubicBezTo>
                    <a:pt x="4277" y="276"/>
                    <a:pt x="4186" y="0"/>
                    <a:pt x="402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42;p50"/>
            <p:cNvSpPr/>
            <p:nvPr/>
          </p:nvSpPr>
          <p:spPr>
            <a:xfrm>
              <a:off x="8089694" y="2246241"/>
              <a:ext cx="42432" cy="29881"/>
            </a:xfrm>
            <a:custGeom>
              <a:avLst/>
              <a:gdLst/>
              <a:ahLst/>
              <a:cxnLst/>
              <a:rect l="l" t="t" r="r" b="b"/>
              <a:pathLst>
                <a:path w="1190" h="838" extrusionOk="0">
                  <a:moveTo>
                    <a:pt x="987" y="1"/>
                  </a:moveTo>
                  <a:cubicBezTo>
                    <a:pt x="956" y="1"/>
                    <a:pt x="925" y="8"/>
                    <a:pt x="900" y="29"/>
                  </a:cubicBezTo>
                  <a:cubicBezTo>
                    <a:pt x="656" y="207"/>
                    <a:pt x="395" y="364"/>
                    <a:pt x="119" y="489"/>
                  </a:cubicBezTo>
                  <a:cubicBezTo>
                    <a:pt x="32" y="531"/>
                    <a:pt x="1" y="667"/>
                    <a:pt x="52" y="747"/>
                  </a:cubicBezTo>
                  <a:cubicBezTo>
                    <a:pt x="91" y="810"/>
                    <a:pt x="150" y="838"/>
                    <a:pt x="213" y="838"/>
                  </a:cubicBezTo>
                  <a:cubicBezTo>
                    <a:pt x="245" y="838"/>
                    <a:pt x="279" y="831"/>
                    <a:pt x="311" y="817"/>
                  </a:cubicBezTo>
                  <a:cubicBezTo>
                    <a:pt x="586" y="691"/>
                    <a:pt x="848" y="538"/>
                    <a:pt x="1092" y="353"/>
                  </a:cubicBezTo>
                  <a:cubicBezTo>
                    <a:pt x="1131" y="322"/>
                    <a:pt x="1162" y="294"/>
                    <a:pt x="1176" y="242"/>
                  </a:cubicBezTo>
                  <a:cubicBezTo>
                    <a:pt x="1190" y="196"/>
                    <a:pt x="1182" y="137"/>
                    <a:pt x="1158" y="95"/>
                  </a:cubicBezTo>
                  <a:cubicBezTo>
                    <a:pt x="1124" y="39"/>
                    <a:pt x="1054" y="1"/>
                    <a:pt x="98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27"/>
          <p:cNvGrpSpPr/>
          <p:nvPr/>
        </p:nvGrpSpPr>
        <p:grpSpPr>
          <a:xfrm>
            <a:off x="827584" y="49159"/>
            <a:ext cx="7920880" cy="1251496"/>
            <a:chOff x="1966944" y="49159"/>
            <a:chExt cx="5930106" cy="1251496"/>
          </a:xfrm>
        </p:grpSpPr>
        <p:sp>
          <p:nvSpPr>
            <p:cNvPr id="1159" name="Google Shape;1159;p2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2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COMPARAR POR CAPACIDAD DE CONTENER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163" name="Google Shape;1163;p27"/>
          <p:cNvGrpSpPr/>
          <p:nvPr/>
        </p:nvGrpSpPr>
        <p:grpSpPr>
          <a:xfrm rot="432144">
            <a:off x="8086398" y="4109649"/>
            <a:ext cx="801551" cy="865886"/>
            <a:chOff x="6562276" y="1844876"/>
            <a:chExt cx="1865009" cy="2464577"/>
          </a:xfrm>
        </p:grpSpPr>
        <p:sp>
          <p:nvSpPr>
            <p:cNvPr id="1164" name="Google Shape;1164;p27"/>
            <p:cNvSpPr/>
            <p:nvPr/>
          </p:nvSpPr>
          <p:spPr>
            <a:xfrm>
              <a:off x="6562276" y="1844876"/>
              <a:ext cx="1865009" cy="2464577"/>
            </a:xfrm>
            <a:custGeom>
              <a:avLst/>
              <a:gdLst/>
              <a:ahLst/>
              <a:cxnLst/>
              <a:rect l="l" t="t" r="r" b="b"/>
              <a:pathLst>
                <a:path w="56230" h="74307" extrusionOk="0">
                  <a:moveTo>
                    <a:pt x="35862" y="1"/>
                  </a:moveTo>
                  <a:cubicBezTo>
                    <a:pt x="25578" y="1"/>
                    <a:pt x="18090" y="8111"/>
                    <a:pt x="17779" y="8459"/>
                  </a:cubicBezTo>
                  <a:lnTo>
                    <a:pt x="17759" y="8476"/>
                  </a:lnTo>
                  <a:cubicBezTo>
                    <a:pt x="17556" y="8688"/>
                    <a:pt x="17361" y="8907"/>
                    <a:pt x="17169" y="9125"/>
                  </a:cubicBezTo>
                  <a:lnTo>
                    <a:pt x="15362" y="11117"/>
                  </a:lnTo>
                  <a:lnTo>
                    <a:pt x="15627" y="11180"/>
                  </a:lnTo>
                  <a:cubicBezTo>
                    <a:pt x="13755" y="14070"/>
                    <a:pt x="12728" y="17441"/>
                    <a:pt x="12684" y="20944"/>
                  </a:cubicBezTo>
                  <a:cubicBezTo>
                    <a:pt x="12604" y="27295"/>
                    <a:pt x="12740" y="33118"/>
                    <a:pt x="13092" y="38292"/>
                  </a:cubicBezTo>
                  <a:cubicBezTo>
                    <a:pt x="12067" y="37610"/>
                    <a:pt x="10868" y="37201"/>
                    <a:pt x="9586" y="37112"/>
                  </a:cubicBezTo>
                  <a:lnTo>
                    <a:pt x="9499" y="37106"/>
                  </a:lnTo>
                  <a:cubicBezTo>
                    <a:pt x="9330" y="37096"/>
                    <a:pt x="9158" y="37089"/>
                    <a:pt x="8985" y="37089"/>
                  </a:cubicBezTo>
                  <a:cubicBezTo>
                    <a:pt x="5518" y="37089"/>
                    <a:pt x="2168" y="39286"/>
                    <a:pt x="1353" y="42094"/>
                  </a:cubicBezTo>
                  <a:cubicBezTo>
                    <a:pt x="908" y="43615"/>
                    <a:pt x="991" y="44911"/>
                    <a:pt x="1316" y="45948"/>
                  </a:cubicBezTo>
                  <a:cubicBezTo>
                    <a:pt x="971" y="46333"/>
                    <a:pt x="699" y="46784"/>
                    <a:pt x="533" y="47271"/>
                  </a:cubicBezTo>
                  <a:cubicBezTo>
                    <a:pt x="0" y="48852"/>
                    <a:pt x="587" y="50486"/>
                    <a:pt x="2101" y="51643"/>
                  </a:cubicBezTo>
                  <a:cubicBezTo>
                    <a:pt x="2135" y="51666"/>
                    <a:pt x="2164" y="51689"/>
                    <a:pt x="2194" y="51712"/>
                  </a:cubicBezTo>
                  <a:cubicBezTo>
                    <a:pt x="1886" y="52638"/>
                    <a:pt x="1890" y="53724"/>
                    <a:pt x="2462" y="54908"/>
                  </a:cubicBezTo>
                  <a:cubicBezTo>
                    <a:pt x="3063" y="56147"/>
                    <a:pt x="4157" y="56989"/>
                    <a:pt x="5495" y="57284"/>
                  </a:cubicBezTo>
                  <a:lnTo>
                    <a:pt x="5893" y="58487"/>
                  </a:lnTo>
                  <a:lnTo>
                    <a:pt x="5959" y="58454"/>
                  </a:lnTo>
                  <a:cubicBezTo>
                    <a:pt x="6006" y="58573"/>
                    <a:pt x="6055" y="58686"/>
                    <a:pt x="6101" y="58795"/>
                  </a:cubicBezTo>
                  <a:cubicBezTo>
                    <a:pt x="6732" y="60257"/>
                    <a:pt x="7275" y="61036"/>
                    <a:pt x="7981" y="61483"/>
                  </a:cubicBezTo>
                  <a:cubicBezTo>
                    <a:pt x="8385" y="61742"/>
                    <a:pt x="8846" y="61878"/>
                    <a:pt x="9310" y="61878"/>
                  </a:cubicBezTo>
                  <a:cubicBezTo>
                    <a:pt x="10971" y="61878"/>
                    <a:pt x="11763" y="60274"/>
                    <a:pt x="12025" y="59747"/>
                  </a:cubicBezTo>
                  <a:lnTo>
                    <a:pt x="10620" y="59051"/>
                  </a:lnTo>
                  <a:lnTo>
                    <a:pt x="10646" y="59004"/>
                  </a:lnTo>
                  <a:lnTo>
                    <a:pt x="12052" y="59693"/>
                  </a:lnTo>
                  <a:cubicBezTo>
                    <a:pt x="12340" y="59104"/>
                    <a:pt x="12635" y="58351"/>
                    <a:pt x="12976" y="57324"/>
                  </a:cubicBezTo>
                  <a:cubicBezTo>
                    <a:pt x="13165" y="56764"/>
                    <a:pt x="13357" y="56134"/>
                    <a:pt x="13573" y="55382"/>
                  </a:cubicBezTo>
                  <a:lnTo>
                    <a:pt x="13586" y="55342"/>
                  </a:lnTo>
                  <a:lnTo>
                    <a:pt x="13606" y="55266"/>
                  </a:lnTo>
                  <a:cubicBezTo>
                    <a:pt x="13675" y="55027"/>
                    <a:pt x="13742" y="54785"/>
                    <a:pt x="13808" y="54547"/>
                  </a:cubicBezTo>
                  <a:cubicBezTo>
                    <a:pt x="13996" y="53867"/>
                    <a:pt x="14186" y="53135"/>
                    <a:pt x="14388" y="52335"/>
                  </a:cubicBezTo>
                  <a:cubicBezTo>
                    <a:pt x="14862" y="52260"/>
                    <a:pt x="15329" y="52190"/>
                    <a:pt x="15793" y="52130"/>
                  </a:cubicBezTo>
                  <a:cubicBezTo>
                    <a:pt x="16612" y="52985"/>
                    <a:pt x="17686" y="53568"/>
                    <a:pt x="18889" y="53777"/>
                  </a:cubicBezTo>
                  <a:cubicBezTo>
                    <a:pt x="20526" y="54065"/>
                    <a:pt x="22953" y="54420"/>
                    <a:pt x="25913" y="54639"/>
                  </a:cubicBezTo>
                  <a:cubicBezTo>
                    <a:pt x="25555" y="57542"/>
                    <a:pt x="25030" y="61878"/>
                    <a:pt x="24649" y="65534"/>
                  </a:cubicBezTo>
                  <a:cubicBezTo>
                    <a:pt x="24421" y="67708"/>
                    <a:pt x="25110" y="69902"/>
                    <a:pt x="26539" y="71553"/>
                  </a:cubicBezTo>
                  <a:cubicBezTo>
                    <a:pt x="27970" y="73207"/>
                    <a:pt x="30045" y="74207"/>
                    <a:pt x="32229" y="74294"/>
                  </a:cubicBezTo>
                  <a:lnTo>
                    <a:pt x="32411" y="74300"/>
                  </a:lnTo>
                  <a:cubicBezTo>
                    <a:pt x="32501" y="74304"/>
                    <a:pt x="32594" y="74307"/>
                    <a:pt x="32684" y="74307"/>
                  </a:cubicBezTo>
                  <a:cubicBezTo>
                    <a:pt x="34106" y="74307"/>
                    <a:pt x="35498" y="73926"/>
                    <a:pt x="36727" y="73200"/>
                  </a:cubicBezTo>
                  <a:cubicBezTo>
                    <a:pt x="39953" y="71861"/>
                    <a:pt x="41944" y="68550"/>
                    <a:pt x="41596" y="65076"/>
                  </a:cubicBezTo>
                  <a:cubicBezTo>
                    <a:pt x="41238" y="61550"/>
                    <a:pt x="40791" y="57192"/>
                    <a:pt x="40453" y="54258"/>
                  </a:cubicBezTo>
                  <a:cubicBezTo>
                    <a:pt x="41487" y="54122"/>
                    <a:pt x="42508" y="53963"/>
                    <a:pt x="43502" y="53781"/>
                  </a:cubicBezTo>
                  <a:cubicBezTo>
                    <a:pt x="43823" y="53721"/>
                    <a:pt x="44149" y="53632"/>
                    <a:pt x="44470" y="53509"/>
                  </a:cubicBezTo>
                  <a:cubicBezTo>
                    <a:pt x="44755" y="53409"/>
                    <a:pt x="46249" y="52883"/>
                    <a:pt x="47920" y="52054"/>
                  </a:cubicBezTo>
                  <a:lnTo>
                    <a:pt x="47920" y="52054"/>
                  </a:lnTo>
                  <a:cubicBezTo>
                    <a:pt x="47874" y="52355"/>
                    <a:pt x="47811" y="52647"/>
                    <a:pt x="47731" y="52919"/>
                  </a:cubicBezTo>
                  <a:cubicBezTo>
                    <a:pt x="46876" y="55915"/>
                    <a:pt x="46568" y="57148"/>
                    <a:pt x="46462" y="57990"/>
                  </a:cubicBezTo>
                  <a:cubicBezTo>
                    <a:pt x="46283" y="59425"/>
                    <a:pt x="46704" y="60429"/>
                    <a:pt x="47781" y="61149"/>
                  </a:cubicBezTo>
                  <a:cubicBezTo>
                    <a:pt x="48285" y="61483"/>
                    <a:pt x="48871" y="61662"/>
                    <a:pt x="49471" y="61662"/>
                  </a:cubicBezTo>
                  <a:cubicBezTo>
                    <a:pt x="50373" y="61662"/>
                    <a:pt x="51712" y="61275"/>
                    <a:pt x="52971" y="59422"/>
                  </a:cubicBezTo>
                  <a:cubicBezTo>
                    <a:pt x="55089" y="56313"/>
                    <a:pt x="56229" y="50085"/>
                    <a:pt x="53860" y="43585"/>
                  </a:cubicBezTo>
                  <a:cubicBezTo>
                    <a:pt x="54562" y="37954"/>
                    <a:pt x="55536" y="27471"/>
                    <a:pt x="54738" y="16931"/>
                  </a:cubicBezTo>
                  <a:cubicBezTo>
                    <a:pt x="54132" y="8933"/>
                    <a:pt x="48365" y="2350"/>
                    <a:pt x="40814" y="527"/>
                  </a:cubicBezTo>
                  <a:lnTo>
                    <a:pt x="41099" y="203"/>
                  </a:lnTo>
                  <a:lnTo>
                    <a:pt x="37771" y="63"/>
                  </a:lnTo>
                  <a:cubicBezTo>
                    <a:pt x="37732" y="60"/>
                    <a:pt x="37380" y="40"/>
                    <a:pt x="37241" y="33"/>
                  </a:cubicBezTo>
                  <a:cubicBezTo>
                    <a:pt x="37089" y="27"/>
                    <a:pt x="36939" y="24"/>
                    <a:pt x="36791" y="21"/>
                  </a:cubicBezTo>
                  <a:lnTo>
                    <a:pt x="36671" y="17"/>
                  </a:lnTo>
                  <a:cubicBezTo>
                    <a:pt x="36399" y="4"/>
                    <a:pt x="36130" y="1"/>
                    <a:pt x="35862" y="1"/>
                  </a:cubicBezTo>
                  <a:close/>
                </a:path>
              </a:pathLst>
            </a:custGeom>
            <a:solidFill>
              <a:srgbClr val="FDFFF9"/>
            </a:solidFill>
            <a:ln>
              <a:noFill/>
            </a:ln>
            <a:effectLst>
              <a:outerShdw blurRad="28575" dist="19050" dir="191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7470669" y="3544495"/>
              <a:ext cx="412803" cy="678441"/>
            </a:xfrm>
            <a:custGeom>
              <a:avLst/>
              <a:gdLst/>
              <a:ahLst/>
              <a:cxnLst/>
              <a:rect l="l" t="t" r="r" b="b"/>
              <a:pathLst>
                <a:path w="12446" h="20455" extrusionOk="0">
                  <a:moveTo>
                    <a:pt x="2009" y="0"/>
                  </a:moveTo>
                  <a:cubicBezTo>
                    <a:pt x="2009" y="0"/>
                    <a:pt x="988" y="7926"/>
                    <a:pt x="351" y="14025"/>
                  </a:cubicBezTo>
                  <a:cubicBezTo>
                    <a:pt x="0" y="17369"/>
                    <a:pt x="2549" y="20309"/>
                    <a:pt x="5907" y="20444"/>
                  </a:cubicBezTo>
                  <a:cubicBezTo>
                    <a:pt x="5963" y="20444"/>
                    <a:pt x="6019" y="20448"/>
                    <a:pt x="6075" y="20451"/>
                  </a:cubicBezTo>
                  <a:cubicBezTo>
                    <a:pt x="6143" y="20453"/>
                    <a:pt x="6211" y="20455"/>
                    <a:pt x="6279" y="20455"/>
                  </a:cubicBezTo>
                  <a:cubicBezTo>
                    <a:pt x="9717" y="20455"/>
                    <a:pt x="12446" y="17500"/>
                    <a:pt x="12098" y="14048"/>
                  </a:cubicBezTo>
                  <a:cubicBezTo>
                    <a:pt x="11578" y="8914"/>
                    <a:pt x="10845" y="1850"/>
                    <a:pt x="10580" y="323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7438230" y="3560681"/>
              <a:ext cx="412836" cy="678408"/>
            </a:xfrm>
            <a:custGeom>
              <a:avLst/>
              <a:gdLst/>
              <a:ahLst/>
              <a:cxnLst/>
              <a:rect l="l" t="t" r="r" b="b"/>
              <a:pathLst>
                <a:path w="12447" h="20454" extrusionOk="0">
                  <a:moveTo>
                    <a:pt x="2009" y="0"/>
                  </a:moveTo>
                  <a:cubicBezTo>
                    <a:pt x="2009" y="0"/>
                    <a:pt x="988" y="7929"/>
                    <a:pt x="348" y="14027"/>
                  </a:cubicBezTo>
                  <a:cubicBezTo>
                    <a:pt x="1" y="17371"/>
                    <a:pt x="2549" y="20311"/>
                    <a:pt x="5907" y="20444"/>
                  </a:cubicBezTo>
                  <a:cubicBezTo>
                    <a:pt x="5963" y="20447"/>
                    <a:pt x="6019" y="20450"/>
                    <a:pt x="6072" y="20450"/>
                  </a:cubicBezTo>
                  <a:cubicBezTo>
                    <a:pt x="6141" y="20452"/>
                    <a:pt x="6209" y="20453"/>
                    <a:pt x="6276" y="20453"/>
                  </a:cubicBezTo>
                  <a:cubicBezTo>
                    <a:pt x="9718" y="20453"/>
                    <a:pt x="12446" y="17502"/>
                    <a:pt x="12098" y="14050"/>
                  </a:cubicBezTo>
                  <a:cubicBezTo>
                    <a:pt x="11578" y="8913"/>
                    <a:pt x="10845" y="1853"/>
                    <a:pt x="10580" y="321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7204058" y="1915162"/>
              <a:ext cx="571576" cy="275556"/>
            </a:xfrm>
            <a:custGeom>
              <a:avLst/>
              <a:gdLst/>
              <a:ahLst/>
              <a:cxnLst/>
              <a:rect l="l" t="t" r="r" b="b"/>
              <a:pathLst>
                <a:path w="17233" h="8308" extrusionOk="0">
                  <a:moveTo>
                    <a:pt x="16512" y="1"/>
                  </a:moveTo>
                  <a:cubicBezTo>
                    <a:pt x="7049" y="1"/>
                    <a:pt x="1" y="7765"/>
                    <a:pt x="1" y="7765"/>
                  </a:cubicBezTo>
                  <a:cubicBezTo>
                    <a:pt x="908" y="8143"/>
                    <a:pt x="1855" y="8308"/>
                    <a:pt x="2817" y="8308"/>
                  </a:cubicBezTo>
                  <a:cubicBezTo>
                    <a:pt x="9632" y="8308"/>
                    <a:pt x="17232" y="16"/>
                    <a:pt x="17232" y="16"/>
                  </a:cubicBezTo>
                  <a:cubicBezTo>
                    <a:pt x="16991" y="6"/>
                    <a:pt x="16751" y="1"/>
                    <a:pt x="1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7977157" y="3391618"/>
              <a:ext cx="269884" cy="162023"/>
            </a:xfrm>
            <a:custGeom>
              <a:avLst/>
              <a:gdLst/>
              <a:ahLst/>
              <a:cxnLst/>
              <a:rect l="l" t="t" r="r" b="b"/>
              <a:pathLst>
                <a:path w="8137" h="4885" extrusionOk="0">
                  <a:moveTo>
                    <a:pt x="3836" y="0"/>
                  </a:moveTo>
                  <a:cubicBezTo>
                    <a:pt x="3225" y="0"/>
                    <a:pt x="2637" y="76"/>
                    <a:pt x="2141" y="274"/>
                  </a:cubicBezTo>
                  <a:cubicBezTo>
                    <a:pt x="0" y="1133"/>
                    <a:pt x="1084" y="4885"/>
                    <a:pt x="1084" y="4885"/>
                  </a:cubicBezTo>
                  <a:cubicBezTo>
                    <a:pt x="1084" y="4885"/>
                    <a:pt x="6311" y="3112"/>
                    <a:pt x="8137" y="838"/>
                  </a:cubicBezTo>
                  <a:cubicBezTo>
                    <a:pt x="8137" y="838"/>
                    <a:pt x="5862" y="0"/>
                    <a:pt x="3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7231124" y="1915626"/>
              <a:ext cx="1106700" cy="1584942"/>
            </a:xfrm>
            <a:custGeom>
              <a:avLst/>
              <a:gdLst/>
              <a:ahLst/>
              <a:cxnLst/>
              <a:rect l="l" t="t" r="r" b="b"/>
              <a:pathLst>
                <a:path w="33367" h="47786" extrusionOk="0">
                  <a:moveTo>
                    <a:pt x="16214" y="1"/>
                  </a:moveTo>
                  <a:cubicBezTo>
                    <a:pt x="7425" y="1"/>
                    <a:pt x="216" y="7158"/>
                    <a:pt x="103" y="16044"/>
                  </a:cubicBezTo>
                  <a:cubicBezTo>
                    <a:pt x="0" y="24241"/>
                    <a:pt x="225" y="35128"/>
                    <a:pt x="1687" y="43862"/>
                  </a:cubicBezTo>
                  <a:cubicBezTo>
                    <a:pt x="1933" y="45340"/>
                    <a:pt x="3083" y="46497"/>
                    <a:pt x="4558" y="46755"/>
                  </a:cubicBezTo>
                  <a:cubicBezTo>
                    <a:pt x="7085" y="47201"/>
                    <a:pt x="11413" y="47786"/>
                    <a:pt x="16686" y="47786"/>
                  </a:cubicBezTo>
                  <a:cubicBezTo>
                    <a:pt x="20251" y="47786"/>
                    <a:pt x="24249" y="47518"/>
                    <a:pt x="28414" y="46759"/>
                  </a:cubicBezTo>
                  <a:cubicBezTo>
                    <a:pt x="29890" y="46491"/>
                    <a:pt x="31019" y="45297"/>
                    <a:pt x="31235" y="43815"/>
                  </a:cubicBezTo>
                  <a:cubicBezTo>
                    <a:pt x="31958" y="38831"/>
                    <a:pt x="33366" y="26952"/>
                    <a:pt x="32458" y="14960"/>
                  </a:cubicBezTo>
                  <a:cubicBezTo>
                    <a:pt x="31848" y="6926"/>
                    <a:pt x="25405" y="519"/>
                    <a:pt x="17365" y="42"/>
                  </a:cubicBezTo>
                  <a:cubicBezTo>
                    <a:pt x="17235" y="32"/>
                    <a:pt x="17106" y="25"/>
                    <a:pt x="16976" y="19"/>
                  </a:cubicBezTo>
                  <a:cubicBezTo>
                    <a:pt x="16721" y="7"/>
                    <a:pt x="16467" y="1"/>
                    <a:pt x="16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6802882" y="3413576"/>
              <a:ext cx="493765" cy="137446"/>
            </a:xfrm>
            <a:custGeom>
              <a:avLst/>
              <a:gdLst/>
              <a:ahLst/>
              <a:cxnLst/>
              <a:rect l="l" t="t" r="r" b="b"/>
              <a:pathLst>
                <a:path w="14887" h="4144" extrusionOk="0">
                  <a:moveTo>
                    <a:pt x="13419" y="0"/>
                  </a:moveTo>
                  <a:cubicBezTo>
                    <a:pt x="12519" y="0"/>
                    <a:pt x="4411" y="56"/>
                    <a:pt x="1" y="2042"/>
                  </a:cubicBezTo>
                  <a:lnTo>
                    <a:pt x="1111" y="4143"/>
                  </a:lnTo>
                  <a:cubicBezTo>
                    <a:pt x="1111" y="4143"/>
                    <a:pt x="7575" y="2333"/>
                    <a:pt x="13782" y="2333"/>
                  </a:cubicBezTo>
                  <a:cubicBezTo>
                    <a:pt x="14152" y="2333"/>
                    <a:pt x="14520" y="2340"/>
                    <a:pt x="14886" y="2353"/>
                  </a:cubicBezTo>
                  <a:lnTo>
                    <a:pt x="13501" y="0"/>
                  </a:lnTo>
                  <a:cubicBezTo>
                    <a:pt x="13501" y="0"/>
                    <a:pt x="13473" y="0"/>
                    <a:pt x="13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7050918" y="2008533"/>
              <a:ext cx="1105506" cy="1584909"/>
            </a:xfrm>
            <a:custGeom>
              <a:avLst/>
              <a:gdLst/>
              <a:ahLst/>
              <a:cxnLst/>
              <a:rect l="l" t="t" r="r" b="b"/>
              <a:pathLst>
                <a:path w="33331" h="47785" extrusionOk="0">
                  <a:moveTo>
                    <a:pt x="16177" y="0"/>
                  </a:moveTo>
                  <a:cubicBezTo>
                    <a:pt x="7392" y="0"/>
                    <a:pt x="186" y="7156"/>
                    <a:pt x="73" y="16037"/>
                  </a:cubicBezTo>
                  <a:cubicBezTo>
                    <a:pt x="0" y="21847"/>
                    <a:pt x="93" y="29003"/>
                    <a:pt x="673" y="35784"/>
                  </a:cubicBezTo>
                  <a:cubicBezTo>
                    <a:pt x="733" y="36523"/>
                    <a:pt x="803" y="37256"/>
                    <a:pt x="875" y="37982"/>
                  </a:cubicBezTo>
                  <a:cubicBezTo>
                    <a:pt x="1085" y="40011"/>
                    <a:pt x="1346" y="41983"/>
                    <a:pt x="1658" y="43858"/>
                  </a:cubicBezTo>
                  <a:cubicBezTo>
                    <a:pt x="1903" y="45337"/>
                    <a:pt x="3053" y="46497"/>
                    <a:pt x="4525" y="46755"/>
                  </a:cubicBezTo>
                  <a:cubicBezTo>
                    <a:pt x="7055" y="47198"/>
                    <a:pt x="11389" y="47785"/>
                    <a:pt x="16667" y="47785"/>
                  </a:cubicBezTo>
                  <a:cubicBezTo>
                    <a:pt x="20231" y="47785"/>
                    <a:pt x="24226" y="47517"/>
                    <a:pt x="28389" y="46758"/>
                  </a:cubicBezTo>
                  <a:cubicBezTo>
                    <a:pt x="29860" y="46490"/>
                    <a:pt x="30991" y="45293"/>
                    <a:pt x="31206" y="43812"/>
                  </a:cubicBezTo>
                  <a:cubicBezTo>
                    <a:pt x="31929" y="38827"/>
                    <a:pt x="33330" y="26948"/>
                    <a:pt x="32429" y="14957"/>
                  </a:cubicBezTo>
                  <a:cubicBezTo>
                    <a:pt x="31816" y="6922"/>
                    <a:pt x="25376" y="516"/>
                    <a:pt x="17335" y="38"/>
                  </a:cubicBezTo>
                  <a:cubicBezTo>
                    <a:pt x="17202" y="31"/>
                    <a:pt x="17077" y="22"/>
                    <a:pt x="16944" y="18"/>
                  </a:cubicBezTo>
                  <a:cubicBezTo>
                    <a:pt x="16687" y="6"/>
                    <a:pt x="16431" y="0"/>
                    <a:pt x="16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8163366" y="3253999"/>
              <a:ext cx="227496" cy="565771"/>
            </a:xfrm>
            <a:custGeom>
              <a:avLst/>
              <a:gdLst/>
              <a:ahLst/>
              <a:cxnLst/>
              <a:rect l="l" t="t" r="r" b="b"/>
              <a:pathLst>
                <a:path w="6859" h="17058" extrusionOk="0">
                  <a:moveTo>
                    <a:pt x="1968" y="0"/>
                  </a:moveTo>
                  <a:cubicBezTo>
                    <a:pt x="1796" y="0"/>
                    <a:pt x="1623" y="33"/>
                    <a:pt x="1455" y="101"/>
                  </a:cubicBezTo>
                  <a:cubicBezTo>
                    <a:pt x="796" y="373"/>
                    <a:pt x="464" y="1109"/>
                    <a:pt x="697" y="1785"/>
                  </a:cubicBezTo>
                  <a:cubicBezTo>
                    <a:pt x="1362" y="3731"/>
                    <a:pt x="2447" y="7721"/>
                    <a:pt x="1502" y="11019"/>
                  </a:cubicBezTo>
                  <a:cubicBezTo>
                    <a:pt x="0" y="16260"/>
                    <a:pt x="60" y="16482"/>
                    <a:pt x="686" y="16899"/>
                  </a:cubicBezTo>
                  <a:cubicBezTo>
                    <a:pt x="846" y="17006"/>
                    <a:pt x="1019" y="17058"/>
                    <a:pt x="1201" y="17058"/>
                  </a:cubicBezTo>
                  <a:cubicBezTo>
                    <a:pt x="3412" y="17058"/>
                    <a:pt x="6859" y="9399"/>
                    <a:pt x="3192" y="801"/>
                  </a:cubicBezTo>
                  <a:cubicBezTo>
                    <a:pt x="2978" y="298"/>
                    <a:pt x="2485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7449110" y="2228112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4" y="1"/>
                    <a:pt x="448" y="57"/>
                    <a:pt x="312" y="177"/>
                  </a:cubicBezTo>
                  <a:cubicBezTo>
                    <a:pt x="66" y="391"/>
                    <a:pt x="0" y="749"/>
                    <a:pt x="156" y="1038"/>
                  </a:cubicBezTo>
                  <a:lnTo>
                    <a:pt x="935" y="2493"/>
                  </a:lnTo>
                  <a:cubicBezTo>
                    <a:pt x="1068" y="2738"/>
                    <a:pt x="1310" y="2864"/>
                    <a:pt x="1558" y="2864"/>
                  </a:cubicBezTo>
                  <a:cubicBezTo>
                    <a:pt x="1767" y="2864"/>
                    <a:pt x="1976" y="2775"/>
                    <a:pt x="2119" y="2586"/>
                  </a:cubicBezTo>
                  <a:lnTo>
                    <a:pt x="2135" y="2563"/>
                  </a:lnTo>
                  <a:cubicBezTo>
                    <a:pt x="2304" y="2340"/>
                    <a:pt x="2327" y="2039"/>
                    <a:pt x="2191" y="1794"/>
                  </a:cubicBezTo>
                  <a:lnTo>
                    <a:pt x="1393" y="362"/>
                  </a:lnTo>
                  <a:cubicBezTo>
                    <a:pt x="1260" y="126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7473190" y="2838026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3" y="1"/>
                    <a:pt x="448" y="57"/>
                    <a:pt x="312" y="177"/>
                  </a:cubicBezTo>
                  <a:cubicBezTo>
                    <a:pt x="67" y="392"/>
                    <a:pt x="1" y="750"/>
                    <a:pt x="156" y="1039"/>
                  </a:cubicBezTo>
                  <a:lnTo>
                    <a:pt x="935" y="2494"/>
                  </a:lnTo>
                  <a:cubicBezTo>
                    <a:pt x="1067" y="2739"/>
                    <a:pt x="1313" y="2865"/>
                    <a:pt x="1558" y="2865"/>
                  </a:cubicBezTo>
                  <a:cubicBezTo>
                    <a:pt x="1767" y="2865"/>
                    <a:pt x="1976" y="2772"/>
                    <a:pt x="2118" y="2586"/>
                  </a:cubicBezTo>
                  <a:lnTo>
                    <a:pt x="2135" y="2563"/>
                  </a:lnTo>
                  <a:cubicBezTo>
                    <a:pt x="2304" y="2338"/>
                    <a:pt x="2327" y="2036"/>
                    <a:pt x="2191" y="1795"/>
                  </a:cubicBezTo>
                  <a:lnTo>
                    <a:pt x="1393" y="363"/>
                  </a:lnTo>
                  <a:cubicBezTo>
                    <a:pt x="1260" y="127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7815658" y="2270237"/>
              <a:ext cx="109917" cy="59270"/>
            </a:xfrm>
            <a:custGeom>
              <a:avLst/>
              <a:gdLst/>
              <a:ahLst/>
              <a:cxnLst/>
              <a:rect l="l" t="t" r="r" b="b"/>
              <a:pathLst>
                <a:path w="3314" h="1787" extrusionOk="0">
                  <a:moveTo>
                    <a:pt x="2423" y="0"/>
                  </a:moveTo>
                  <a:cubicBezTo>
                    <a:pt x="2370" y="0"/>
                    <a:pt x="2313" y="7"/>
                    <a:pt x="2260" y="20"/>
                  </a:cubicBezTo>
                  <a:lnTo>
                    <a:pt x="666" y="398"/>
                  </a:lnTo>
                  <a:cubicBezTo>
                    <a:pt x="228" y="501"/>
                    <a:pt x="0" y="981"/>
                    <a:pt x="192" y="1385"/>
                  </a:cubicBezTo>
                  <a:cubicBezTo>
                    <a:pt x="311" y="1634"/>
                    <a:pt x="563" y="1786"/>
                    <a:pt x="828" y="1786"/>
                  </a:cubicBezTo>
                  <a:cubicBezTo>
                    <a:pt x="878" y="1786"/>
                    <a:pt x="932" y="1783"/>
                    <a:pt x="981" y="1770"/>
                  </a:cubicBezTo>
                  <a:lnTo>
                    <a:pt x="2592" y="1416"/>
                  </a:lnTo>
                  <a:cubicBezTo>
                    <a:pt x="3092" y="1306"/>
                    <a:pt x="3314" y="712"/>
                    <a:pt x="3003" y="305"/>
                  </a:cubicBezTo>
                  <a:lnTo>
                    <a:pt x="2986" y="282"/>
                  </a:lnTo>
                  <a:cubicBezTo>
                    <a:pt x="2850" y="103"/>
                    <a:pt x="2642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7165019" y="2287385"/>
              <a:ext cx="75688" cy="97512"/>
            </a:xfrm>
            <a:custGeom>
              <a:avLst/>
              <a:gdLst/>
              <a:ahLst/>
              <a:cxnLst/>
              <a:rect l="l" t="t" r="r" b="b"/>
              <a:pathLst>
                <a:path w="2282" h="2940" extrusionOk="0">
                  <a:moveTo>
                    <a:pt x="1409" y="0"/>
                  </a:moveTo>
                  <a:lnTo>
                    <a:pt x="1380" y="4"/>
                  </a:lnTo>
                  <a:cubicBezTo>
                    <a:pt x="1098" y="16"/>
                    <a:pt x="853" y="192"/>
                    <a:pt x="753" y="454"/>
                  </a:cubicBezTo>
                  <a:lnTo>
                    <a:pt x="164" y="1982"/>
                  </a:lnTo>
                  <a:cubicBezTo>
                    <a:pt x="1" y="2400"/>
                    <a:pt x="266" y="2860"/>
                    <a:pt x="710" y="2930"/>
                  </a:cubicBezTo>
                  <a:cubicBezTo>
                    <a:pt x="747" y="2936"/>
                    <a:pt x="783" y="2940"/>
                    <a:pt x="820" y="2940"/>
                  </a:cubicBezTo>
                  <a:cubicBezTo>
                    <a:pt x="1102" y="2940"/>
                    <a:pt x="1363" y="2768"/>
                    <a:pt x="1472" y="2499"/>
                  </a:cubicBezTo>
                  <a:lnTo>
                    <a:pt x="2093" y="971"/>
                  </a:lnTo>
                  <a:cubicBezTo>
                    <a:pt x="2281" y="504"/>
                    <a:pt x="1937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7227144" y="2614101"/>
              <a:ext cx="91741" cy="88988"/>
            </a:xfrm>
            <a:custGeom>
              <a:avLst/>
              <a:gdLst/>
              <a:ahLst/>
              <a:cxnLst/>
              <a:rect l="l" t="t" r="r" b="b"/>
              <a:pathLst>
                <a:path w="2766" h="2683" extrusionOk="0">
                  <a:moveTo>
                    <a:pt x="1866" y="1"/>
                  </a:moveTo>
                  <a:cubicBezTo>
                    <a:pt x="1658" y="1"/>
                    <a:pt x="1456" y="94"/>
                    <a:pt x="1320" y="262"/>
                  </a:cubicBezTo>
                  <a:lnTo>
                    <a:pt x="286" y="1532"/>
                  </a:lnTo>
                  <a:cubicBezTo>
                    <a:pt x="1" y="1880"/>
                    <a:pt x="110" y="2401"/>
                    <a:pt x="511" y="2603"/>
                  </a:cubicBezTo>
                  <a:cubicBezTo>
                    <a:pt x="614" y="2655"/>
                    <a:pt x="723" y="2682"/>
                    <a:pt x="832" y="2682"/>
                  </a:cubicBezTo>
                  <a:cubicBezTo>
                    <a:pt x="1035" y="2682"/>
                    <a:pt x="1234" y="2592"/>
                    <a:pt x="1369" y="2430"/>
                  </a:cubicBezTo>
                  <a:lnTo>
                    <a:pt x="2434" y="1168"/>
                  </a:lnTo>
                  <a:cubicBezTo>
                    <a:pt x="2765" y="776"/>
                    <a:pt x="2579" y="173"/>
                    <a:pt x="2082" y="37"/>
                  </a:cubicBezTo>
                  <a:lnTo>
                    <a:pt x="2056" y="27"/>
                  </a:lnTo>
                  <a:cubicBezTo>
                    <a:pt x="1993" y="10"/>
                    <a:pt x="1930" y="1"/>
                    <a:pt x="1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7923257" y="2609689"/>
              <a:ext cx="86899" cy="87993"/>
            </a:xfrm>
            <a:custGeom>
              <a:avLst/>
              <a:gdLst/>
              <a:ahLst/>
              <a:cxnLst/>
              <a:rect l="l" t="t" r="r" b="b"/>
              <a:pathLst>
                <a:path w="2620" h="2653" extrusionOk="0">
                  <a:moveTo>
                    <a:pt x="763" y="1"/>
                  </a:moveTo>
                  <a:cubicBezTo>
                    <a:pt x="547" y="1"/>
                    <a:pt x="332" y="100"/>
                    <a:pt x="193" y="293"/>
                  </a:cubicBezTo>
                  <a:cubicBezTo>
                    <a:pt x="1" y="561"/>
                    <a:pt x="17" y="923"/>
                    <a:pt x="233" y="1171"/>
                  </a:cubicBezTo>
                  <a:lnTo>
                    <a:pt x="1320" y="2410"/>
                  </a:lnTo>
                  <a:cubicBezTo>
                    <a:pt x="1462" y="2573"/>
                    <a:pt x="1658" y="2653"/>
                    <a:pt x="1850" y="2653"/>
                  </a:cubicBezTo>
                  <a:cubicBezTo>
                    <a:pt x="2112" y="2653"/>
                    <a:pt x="2374" y="2507"/>
                    <a:pt x="2493" y="2235"/>
                  </a:cubicBezTo>
                  <a:lnTo>
                    <a:pt x="2506" y="2208"/>
                  </a:lnTo>
                  <a:cubicBezTo>
                    <a:pt x="2619" y="1953"/>
                    <a:pt x="2572" y="1655"/>
                    <a:pt x="2384" y="1446"/>
                  </a:cubicBezTo>
                  <a:lnTo>
                    <a:pt x="1287" y="233"/>
                  </a:lnTo>
                  <a:cubicBezTo>
                    <a:pt x="1144" y="77"/>
                    <a:pt x="955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7598170" y="2607733"/>
              <a:ext cx="86899" cy="92604"/>
            </a:xfrm>
            <a:custGeom>
              <a:avLst/>
              <a:gdLst/>
              <a:ahLst/>
              <a:cxnLst/>
              <a:rect l="l" t="t" r="r" b="b"/>
              <a:pathLst>
                <a:path w="2620" h="2792" extrusionOk="0">
                  <a:moveTo>
                    <a:pt x="1717" y="0"/>
                  </a:moveTo>
                  <a:cubicBezTo>
                    <a:pt x="1479" y="0"/>
                    <a:pt x="1257" y="123"/>
                    <a:pt x="1125" y="326"/>
                  </a:cubicBezTo>
                  <a:lnTo>
                    <a:pt x="243" y="1704"/>
                  </a:lnTo>
                  <a:cubicBezTo>
                    <a:pt x="1" y="2082"/>
                    <a:pt x="166" y="2589"/>
                    <a:pt x="588" y="2745"/>
                  </a:cubicBezTo>
                  <a:cubicBezTo>
                    <a:pt x="667" y="2775"/>
                    <a:pt x="753" y="2791"/>
                    <a:pt x="836" y="2791"/>
                  </a:cubicBezTo>
                  <a:cubicBezTo>
                    <a:pt x="1065" y="2791"/>
                    <a:pt x="1287" y="2675"/>
                    <a:pt x="1423" y="2476"/>
                  </a:cubicBezTo>
                  <a:lnTo>
                    <a:pt x="2334" y="1101"/>
                  </a:lnTo>
                  <a:cubicBezTo>
                    <a:pt x="2619" y="673"/>
                    <a:pt x="2364" y="93"/>
                    <a:pt x="1857" y="14"/>
                  </a:cubicBezTo>
                  <a:lnTo>
                    <a:pt x="1827" y="11"/>
                  </a:lnTo>
                  <a:cubicBezTo>
                    <a:pt x="1791" y="3"/>
                    <a:pt x="175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7229797" y="3066096"/>
              <a:ext cx="774229" cy="192338"/>
            </a:xfrm>
            <a:custGeom>
              <a:avLst/>
              <a:gdLst/>
              <a:ahLst/>
              <a:cxnLst/>
              <a:rect l="l" t="t" r="r" b="b"/>
              <a:pathLst>
                <a:path w="23343" h="5799" extrusionOk="0">
                  <a:moveTo>
                    <a:pt x="2261" y="0"/>
                  </a:moveTo>
                  <a:cubicBezTo>
                    <a:pt x="1019" y="0"/>
                    <a:pt x="168" y="374"/>
                    <a:pt x="123" y="1517"/>
                  </a:cubicBezTo>
                  <a:cubicBezTo>
                    <a:pt x="1" y="4626"/>
                    <a:pt x="4316" y="5482"/>
                    <a:pt x="10424" y="5766"/>
                  </a:cubicBezTo>
                  <a:cubicBezTo>
                    <a:pt x="10892" y="5788"/>
                    <a:pt x="11364" y="5799"/>
                    <a:pt x="11837" y="5799"/>
                  </a:cubicBezTo>
                  <a:cubicBezTo>
                    <a:pt x="17538" y="5799"/>
                    <a:pt x="23342" y="4247"/>
                    <a:pt x="22482" y="1948"/>
                  </a:cubicBezTo>
                  <a:cubicBezTo>
                    <a:pt x="22084" y="886"/>
                    <a:pt x="21198" y="560"/>
                    <a:pt x="19944" y="560"/>
                  </a:cubicBezTo>
                  <a:cubicBezTo>
                    <a:pt x="18952" y="560"/>
                    <a:pt x="17729" y="764"/>
                    <a:pt x="16334" y="967"/>
                  </a:cubicBezTo>
                  <a:cubicBezTo>
                    <a:pt x="14934" y="1171"/>
                    <a:pt x="13363" y="1374"/>
                    <a:pt x="11677" y="1374"/>
                  </a:cubicBezTo>
                  <a:cubicBezTo>
                    <a:pt x="11139" y="1374"/>
                    <a:pt x="10589" y="1354"/>
                    <a:pt x="10030" y="1305"/>
                  </a:cubicBezTo>
                  <a:cubicBezTo>
                    <a:pt x="7682" y="1102"/>
                    <a:pt x="4394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7225486" y="3181293"/>
              <a:ext cx="495755" cy="340100"/>
            </a:xfrm>
            <a:custGeom>
              <a:avLst/>
              <a:gdLst/>
              <a:ahLst/>
              <a:cxnLst/>
              <a:rect l="l" t="t" r="r" b="b"/>
              <a:pathLst>
                <a:path w="14947" h="10254" extrusionOk="0">
                  <a:moveTo>
                    <a:pt x="6149" y="0"/>
                  </a:moveTo>
                  <a:cubicBezTo>
                    <a:pt x="5813" y="0"/>
                    <a:pt x="5426" y="57"/>
                    <a:pt x="4983" y="196"/>
                  </a:cubicBezTo>
                  <a:cubicBezTo>
                    <a:pt x="2450" y="984"/>
                    <a:pt x="1" y="6509"/>
                    <a:pt x="882" y="8438"/>
                  </a:cubicBezTo>
                  <a:cubicBezTo>
                    <a:pt x="1395" y="9556"/>
                    <a:pt x="3026" y="10253"/>
                    <a:pt x="4637" y="10253"/>
                  </a:cubicBezTo>
                  <a:cubicBezTo>
                    <a:pt x="5806" y="10253"/>
                    <a:pt x="6965" y="9886"/>
                    <a:pt x="7677" y="9045"/>
                  </a:cubicBezTo>
                  <a:cubicBezTo>
                    <a:pt x="8754" y="7776"/>
                    <a:pt x="10273" y="5625"/>
                    <a:pt x="11399" y="4086"/>
                  </a:cubicBezTo>
                  <a:cubicBezTo>
                    <a:pt x="12218" y="2973"/>
                    <a:pt x="13435" y="2220"/>
                    <a:pt x="14800" y="1989"/>
                  </a:cubicBezTo>
                  <a:cubicBezTo>
                    <a:pt x="14826" y="2071"/>
                    <a:pt x="14850" y="2107"/>
                    <a:pt x="14863" y="2107"/>
                  </a:cubicBezTo>
                  <a:cubicBezTo>
                    <a:pt x="14947" y="2107"/>
                    <a:pt x="14623" y="653"/>
                    <a:pt x="12162" y="196"/>
                  </a:cubicBezTo>
                  <a:cubicBezTo>
                    <a:pt x="11777" y="125"/>
                    <a:pt x="11423" y="94"/>
                    <a:pt x="11098" y="94"/>
                  </a:cubicBezTo>
                  <a:cubicBezTo>
                    <a:pt x="9089" y="94"/>
                    <a:pt x="8197" y="1262"/>
                    <a:pt x="8197" y="1262"/>
                  </a:cubicBezTo>
                  <a:cubicBezTo>
                    <a:pt x="8197" y="1262"/>
                    <a:pt x="7731" y="0"/>
                    <a:pt x="6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7355142" y="3223152"/>
              <a:ext cx="142255" cy="220232"/>
            </a:xfrm>
            <a:custGeom>
              <a:avLst/>
              <a:gdLst/>
              <a:ahLst/>
              <a:cxnLst/>
              <a:rect l="l" t="t" r="r" b="b"/>
              <a:pathLst>
                <a:path w="4289" h="6640" extrusionOk="0">
                  <a:moveTo>
                    <a:pt x="4288" y="0"/>
                  </a:moveTo>
                  <a:cubicBezTo>
                    <a:pt x="3689" y="315"/>
                    <a:pt x="3172" y="773"/>
                    <a:pt x="2711" y="1267"/>
                  </a:cubicBezTo>
                  <a:cubicBezTo>
                    <a:pt x="2247" y="1764"/>
                    <a:pt x="1849" y="2318"/>
                    <a:pt x="1488" y="2891"/>
                  </a:cubicBezTo>
                  <a:cubicBezTo>
                    <a:pt x="1137" y="3471"/>
                    <a:pt x="838" y="4080"/>
                    <a:pt x="586" y="4707"/>
                  </a:cubicBezTo>
                  <a:cubicBezTo>
                    <a:pt x="457" y="5019"/>
                    <a:pt x="361" y="5344"/>
                    <a:pt x="251" y="5662"/>
                  </a:cubicBezTo>
                  <a:cubicBezTo>
                    <a:pt x="162" y="5990"/>
                    <a:pt x="72" y="6312"/>
                    <a:pt x="0" y="6639"/>
                  </a:cubicBezTo>
                  <a:cubicBezTo>
                    <a:pt x="149" y="6338"/>
                    <a:pt x="271" y="6026"/>
                    <a:pt x="414" y="5725"/>
                  </a:cubicBezTo>
                  <a:cubicBezTo>
                    <a:pt x="560" y="5423"/>
                    <a:pt x="689" y="5119"/>
                    <a:pt x="842" y="4820"/>
                  </a:cubicBezTo>
                  <a:cubicBezTo>
                    <a:pt x="994" y="4525"/>
                    <a:pt x="1130" y="4224"/>
                    <a:pt x="1299" y="3935"/>
                  </a:cubicBezTo>
                  <a:cubicBezTo>
                    <a:pt x="1452" y="3643"/>
                    <a:pt x="1620" y="3358"/>
                    <a:pt x="1790" y="3077"/>
                  </a:cubicBezTo>
                  <a:cubicBezTo>
                    <a:pt x="2134" y="2509"/>
                    <a:pt x="2509" y="1966"/>
                    <a:pt x="2916" y="1446"/>
                  </a:cubicBezTo>
                  <a:cubicBezTo>
                    <a:pt x="3334" y="935"/>
                    <a:pt x="3768" y="428"/>
                    <a:pt x="42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7066308" y="2876999"/>
              <a:ext cx="180100" cy="217546"/>
            </a:xfrm>
            <a:custGeom>
              <a:avLst/>
              <a:gdLst/>
              <a:ahLst/>
              <a:cxnLst/>
              <a:rect l="l" t="t" r="r" b="b"/>
              <a:pathLst>
                <a:path w="5430" h="6559" extrusionOk="0">
                  <a:moveTo>
                    <a:pt x="1624" y="0"/>
                  </a:moveTo>
                  <a:cubicBezTo>
                    <a:pt x="1477" y="0"/>
                    <a:pt x="1337" y="95"/>
                    <a:pt x="1286" y="242"/>
                  </a:cubicBezTo>
                  <a:cubicBezTo>
                    <a:pt x="1154" y="643"/>
                    <a:pt x="1" y="4179"/>
                    <a:pt x="928" y="5773"/>
                  </a:cubicBezTo>
                  <a:cubicBezTo>
                    <a:pt x="1171" y="6184"/>
                    <a:pt x="1525" y="6439"/>
                    <a:pt x="1986" y="6526"/>
                  </a:cubicBezTo>
                  <a:cubicBezTo>
                    <a:pt x="2095" y="6546"/>
                    <a:pt x="2205" y="6559"/>
                    <a:pt x="2311" y="6559"/>
                  </a:cubicBezTo>
                  <a:cubicBezTo>
                    <a:pt x="2666" y="6559"/>
                    <a:pt x="3004" y="6442"/>
                    <a:pt x="3319" y="6217"/>
                  </a:cubicBezTo>
                  <a:cubicBezTo>
                    <a:pt x="4856" y="5120"/>
                    <a:pt x="5380" y="1570"/>
                    <a:pt x="5400" y="1421"/>
                  </a:cubicBezTo>
                  <a:cubicBezTo>
                    <a:pt x="5430" y="1226"/>
                    <a:pt x="5294" y="1047"/>
                    <a:pt x="5101" y="1021"/>
                  </a:cubicBezTo>
                  <a:cubicBezTo>
                    <a:pt x="5085" y="1018"/>
                    <a:pt x="5068" y="1017"/>
                    <a:pt x="5052" y="1017"/>
                  </a:cubicBezTo>
                  <a:cubicBezTo>
                    <a:pt x="4880" y="1017"/>
                    <a:pt x="4728" y="1143"/>
                    <a:pt x="4700" y="1319"/>
                  </a:cubicBezTo>
                  <a:cubicBezTo>
                    <a:pt x="4564" y="2263"/>
                    <a:pt x="3978" y="4879"/>
                    <a:pt x="2907" y="5644"/>
                  </a:cubicBezTo>
                  <a:cubicBezTo>
                    <a:pt x="2714" y="5781"/>
                    <a:pt x="2517" y="5848"/>
                    <a:pt x="2309" y="5848"/>
                  </a:cubicBezTo>
                  <a:cubicBezTo>
                    <a:pt x="2247" y="5848"/>
                    <a:pt x="2183" y="5842"/>
                    <a:pt x="2118" y="5830"/>
                  </a:cubicBezTo>
                  <a:cubicBezTo>
                    <a:pt x="1860" y="5783"/>
                    <a:pt x="1678" y="5651"/>
                    <a:pt x="1542" y="5415"/>
                  </a:cubicBezTo>
                  <a:cubicBezTo>
                    <a:pt x="889" y="4302"/>
                    <a:pt x="1621" y="1468"/>
                    <a:pt x="1956" y="470"/>
                  </a:cubicBezTo>
                  <a:cubicBezTo>
                    <a:pt x="2019" y="285"/>
                    <a:pt x="1920" y="83"/>
                    <a:pt x="1734" y="19"/>
                  </a:cubicBezTo>
                  <a:cubicBezTo>
                    <a:pt x="1698" y="6"/>
                    <a:pt x="1660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7936658" y="2887016"/>
              <a:ext cx="180100" cy="217413"/>
            </a:xfrm>
            <a:custGeom>
              <a:avLst/>
              <a:gdLst/>
              <a:ahLst/>
              <a:cxnLst/>
              <a:rect l="l" t="t" r="r" b="b"/>
              <a:pathLst>
                <a:path w="5430" h="6555" extrusionOk="0">
                  <a:moveTo>
                    <a:pt x="1623" y="0"/>
                  </a:moveTo>
                  <a:cubicBezTo>
                    <a:pt x="1475" y="0"/>
                    <a:pt x="1337" y="93"/>
                    <a:pt x="1287" y="241"/>
                  </a:cubicBezTo>
                  <a:cubicBezTo>
                    <a:pt x="1154" y="639"/>
                    <a:pt x="1" y="4179"/>
                    <a:pt x="932" y="5770"/>
                  </a:cubicBezTo>
                  <a:cubicBezTo>
                    <a:pt x="1171" y="6184"/>
                    <a:pt x="1526" y="6436"/>
                    <a:pt x="1986" y="6525"/>
                  </a:cubicBezTo>
                  <a:cubicBezTo>
                    <a:pt x="2096" y="6545"/>
                    <a:pt x="2205" y="6555"/>
                    <a:pt x="2315" y="6555"/>
                  </a:cubicBezTo>
                  <a:cubicBezTo>
                    <a:pt x="2666" y="6555"/>
                    <a:pt x="3004" y="6443"/>
                    <a:pt x="3322" y="6217"/>
                  </a:cubicBezTo>
                  <a:cubicBezTo>
                    <a:pt x="4856" y="5120"/>
                    <a:pt x="5381" y="1570"/>
                    <a:pt x="5404" y="1418"/>
                  </a:cubicBezTo>
                  <a:cubicBezTo>
                    <a:pt x="5430" y="1225"/>
                    <a:pt x="5294" y="1046"/>
                    <a:pt x="5102" y="1020"/>
                  </a:cubicBezTo>
                  <a:cubicBezTo>
                    <a:pt x="5084" y="1017"/>
                    <a:pt x="5066" y="1016"/>
                    <a:pt x="5048" y="1016"/>
                  </a:cubicBezTo>
                  <a:cubicBezTo>
                    <a:pt x="4877" y="1016"/>
                    <a:pt x="4728" y="1144"/>
                    <a:pt x="4701" y="1318"/>
                  </a:cubicBezTo>
                  <a:cubicBezTo>
                    <a:pt x="4568" y="2259"/>
                    <a:pt x="3981" y="4875"/>
                    <a:pt x="2911" y="5640"/>
                  </a:cubicBezTo>
                  <a:cubicBezTo>
                    <a:pt x="2715" y="5780"/>
                    <a:pt x="2517" y="5848"/>
                    <a:pt x="2310" y="5848"/>
                  </a:cubicBezTo>
                  <a:cubicBezTo>
                    <a:pt x="2247" y="5848"/>
                    <a:pt x="2184" y="5842"/>
                    <a:pt x="2119" y="5829"/>
                  </a:cubicBezTo>
                  <a:cubicBezTo>
                    <a:pt x="1864" y="5779"/>
                    <a:pt x="1678" y="5650"/>
                    <a:pt x="1542" y="5415"/>
                  </a:cubicBezTo>
                  <a:cubicBezTo>
                    <a:pt x="893" y="4301"/>
                    <a:pt x="1622" y="1464"/>
                    <a:pt x="1960" y="466"/>
                  </a:cubicBezTo>
                  <a:cubicBezTo>
                    <a:pt x="2020" y="281"/>
                    <a:pt x="1920" y="82"/>
                    <a:pt x="1738" y="19"/>
                  </a:cubicBezTo>
                  <a:cubicBezTo>
                    <a:pt x="1700" y="6"/>
                    <a:pt x="1661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7881166" y="3255724"/>
              <a:ext cx="206169" cy="94859"/>
            </a:xfrm>
            <a:custGeom>
              <a:avLst/>
              <a:gdLst/>
              <a:ahLst/>
              <a:cxnLst/>
              <a:rect l="l" t="t" r="r" b="b"/>
              <a:pathLst>
                <a:path w="6216" h="2860" extrusionOk="0">
                  <a:moveTo>
                    <a:pt x="3106" y="0"/>
                  </a:moveTo>
                  <a:cubicBezTo>
                    <a:pt x="1392" y="0"/>
                    <a:pt x="0" y="640"/>
                    <a:pt x="0" y="1428"/>
                  </a:cubicBezTo>
                  <a:cubicBezTo>
                    <a:pt x="0" y="2220"/>
                    <a:pt x="1392" y="2860"/>
                    <a:pt x="3106" y="2860"/>
                  </a:cubicBezTo>
                  <a:cubicBezTo>
                    <a:pt x="4823" y="2860"/>
                    <a:pt x="6215" y="2220"/>
                    <a:pt x="6215" y="1428"/>
                  </a:cubicBezTo>
                  <a:cubicBezTo>
                    <a:pt x="6215" y="640"/>
                    <a:pt x="4823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7073241" y="3187860"/>
              <a:ext cx="146700" cy="86103"/>
            </a:xfrm>
            <a:custGeom>
              <a:avLst/>
              <a:gdLst/>
              <a:ahLst/>
              <a:cxnLst/>
              <a:rect l="l" t="t" r="r" b="b"/>
              <a:pathLst>
                <a:path w="4423" h="2596" extrusionOk="0">
                  <a:moveTo>
                    <a:pt x="1594" y="1"/>
                  </a:moveTo>
                  <a:cubicBezTo>
                    <a:pt x="1005" y="1"/>
                    <a:pt x="458" y="84"/>
                    <a:pt x="0" y="229"/>
                  </a:cubicBezTo>
                  <a:cubicBezTo>
                    <a:pt x="60" y="968"/>
                    <a:pt x="130" y="1701"/>
                    <a:pt x="202" y="2427"/>
                  </a:cubicBezTo>
                  <a:cubicBezTo>
                    <a:pt x="614" y="2533"/>
                    <a:pt x="1088" y="2596"/>
                    <a:pt x="1594" y="2596"/>
                  </a:cubicBezTo>
                  <a:cubicBezTo>
                    <a:pt x="3156" y="2596"/>
                    <a:pt x="4422" y="2016"/>
                    <a:pt x="4422" y="1297"/>
                  </a:cubicBezTo>
                  <a:cubicBezTo>
                    <a:pt x="4422" y="584"/>
                    <a:pt x="315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6742548" y="3444092"/>
              <a:ext cx="251443" cy="382720"/>
            </a:xfrm>
            <a:custGeom>
              <a:avLst/>
              <a:gdLst/>
              <a:ahLst/>
              <a:cxnLst/>
              <a:rect l="l" t="t" r="r" b="b"/>
              <a:pathLst>
                <a:path w="7581" h="11539" extrusionOk="0">
                  <a:moveTo>
                    <a:pt x="4219" y="0"/>
                  </a:moveTo>
                  <a:cubicBezTo>
                    <a:pt x="3037" y="0"/>
                    <a:pt x="1666" y="261"/>
                    <a:pt x="336" y="1122"/>
                  </a:cubicBezTo>
                  <a:cubicBezTo>
                    <a:pt x="328" y="1126"/>
                    <a:pt x="319" y="1135"/>
                    <a:pt x="309" y="1142"/>
                  </a:cubicBezTo>
                  <a:cubicBezTo>
                    <a:pt x="209" y="1205"/>
                    <a:pt x="103" y="1277"/>
                    <a:pt x="1" y="1354"/>
                  </a:cubicBezTo>
                  <a:cubicBezTo>
                    <a:pt x="1" y="1354"/>
                    <a:pt x="332" y="2686"/>
                    <a:pt x="819" y="4390"/>
                  </a:cubicBezTo>
                  <a:cubicBezTo>
                    <a:pt x="1078" y="5291"/>
                    <a:pt x="1379" y="6293"/>
                    <a:pt x="1697" y="7254"/>
                  </a:cubicBezTo>
                  <a:cubicBezTo>
                    <a:pt x="1993" y="8158"/>
                    <a:pt x="2308" y="9030"/>
                    <a:pt x="2615" y="9743"/>
                  </a:cubicBezTo>
                  <a:cubicBezTo>
                    <a:pt x="2993" y="10624"/>
                    <a:pt x="3362" y="11274"/>
                    <a:pt x="3683" y="11476"/>
                  </a:cubicBezTo>
                  <a:cubicBezTo>
                    <a:pt x="3749" y="11519"/>
                    <a:pt x="3813" y="11539"/>
                    <a:pt x="3875" y="11539"/>
                  </a:cubicBezTo>
                  <a:cubicBezTo>
                    <a:pt x="4124" y="11539"/>
                    <a:pt x="4402" y="11171"/>
                    <a:pt x="4697" y="10575"/>
                  </a:cubicBezTo>
                  <a:cubicBezTo>
                    <a:pt x="4969" y="10028"/>
                    <a:pt x="5248" y="9279"/>
                    <a:pt x="5529" y="8441"/>
                  </a:cubicBezTo>
                  <a:cubicBezTo>
                    <a:pt x="5728" y="7834"/>
                    <a:pt x="5927" y="7174"/>
                    <a:pt x="6119" y="6508"/>
                  </a:cubicBezTo>
                  <a:cubicBezTo>
                    <a:pt x="6189" y="6263"/>
                    <a:pt x="6262" y="6014"/>
                    <a:pt x="6328" y="5772"/>
                  </a:cubicBezTo>
                  <a:cubicBezTo>
                    <a:pt x="6689" y="4459"/>
                    <a:pt x="7004" y="3174"/>
                    <a:pt x="7229" y="2226"/>
                  </a:cubicBezTo>
                  <a:cubicBezTo>
                    <a:pt x="7448" y="1304"/>
                    <a:pt x="7581" y="701"/>
                    <a:pt x="7581" y="701"/>
                  </a:cubicBezTo>
                  <a:cubicBezTo>
                    <a:pt x="7581" y="701"/>
                    <a:pt x="6620" y="234"/>
                    <a:pt x="5225" y="61"/>
                  </a:cubicBezTo>
                  <a:cubicBezTo>
                    <a:pt x="4956" y="29"/>
                    <a:pt x="4668" y="5"/>
                    <a:pt x="4373" y="2"/>
                  </a:cubicBezTo>
                  <a:cubicBezTo>
                    <a:pt x="4322" y="1"/>
                    <a:pt x="4271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6829417" y="3659392"/>
              <a:ext cx="116219" cy="107861"/>
            </a:xfrm>
            <a:custGeom>
              <a:avLst/>
              <a:gdLst/>
              <a:ahLst/>
              <a:cxnLst/>
              <a:rect l="l" t="t" r="r" b="b"/>
              <a:pathLst>
                <a:path w="3504" h="3252" extrusionOk="0">
                  <a:moveTo>
                    <a:pt x="3504" y="1"/>
                  </a:moveTo>
                  <a:lnTo>
                    <a:pt x="3504" y="1"/>
                  </a:lnTo>
                  <a:cubicBezTo>
                    <a:pt x="3265" y="335"/>
                    <a:pt x="3016" y="643"/>
                    <a:pt x="2751" y="939"/>
                  </a:cubicBezTo>
                  <a:cubicBezTo>
                    <a:pt x="2473" y="1223"/>
                    <a:pt x="2191" y="1499"/>
                    <a:pt x="1890" y="1757"/>
                  </a:cubicBezTo>
                  <a:cubicBezTo>
                    <a:pt x="1289" y="2281"/>
                    <a:pt x="649" y="2755"/>
                    <a:pt x="0" y="3252"/>
                  </a:cubicBezTo>
                  <a:cubicBezTo>
                    <a:pt x="394" y="3132"/>
                    <a:pt x="762" y="2950"/>
                    <a:pt x="1117" y="2741"/>
                  </a:cubicBezTo>
                  <a:cubicBezTo>
                    <a:pt x="1475" y="2536"/>
                    <a:pt x="1806" y="2291"/>
                    <a:pt x="2121" y="2025"/>
                  </a:cubicBezTo>
                  <a:cubicBezTo>
                    <a:pt x="2430" y="1751"/>
                    <a:pt x="2718" y="1448"/>
                    <a:pt x="2963" y="1114"/>
                  </a:cubicBezTo>
                  <a:cubicBezTo>
                    <a:pt x="3202" y="772"/>
                    <a:pt x="3397" y="398"/>
                    <a:pt x="35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6798835" y="3517893"/>
              <a:ext cx="183516" cy="166799"/>
            </a:xfrm>
            <a:custGeom>
              <a:avLst/>
              <a:gdLst/>
              <a:ahLst/>
              <a:cxnLst/>
              <a:rect l="l" t="t" r="r" b="b"/>
              <a:pathLst>
                <a:path w="5533" h="5029" extrusionOk="0">
                  <a:moveTo>
                    <a:pt x="5532" y="1"/>
                  </a:moveTo>
                  <a:lnTo>
                    <a:pt x="5532" y="1"/>
                  </a:lnTo>
                  <a:cubicBezTo>
                    <a:pt x="5125" y="484"/>
                    <a:pt x="4684" y="919"/>
                    <a:pt x="4236" y="1350"/>
                  </a:cubicBezTo>
                  <a:cubicBezTo>
                    <a:pt x="3789" y="1781"/>
                    <a:pt x="3321" y="2191"/>
                    <a:pt x="2855" y="2599"/>
                  </a:cubicBezTo>
                  <a:cubicBezTo>
                    <a:pt x="2387" y="3010"/>
                    <a:pt x="1906" y="3408"/>
                    <a:pt x="1429" y="3813"/>
                  </a:cubicBezTo>
                  <a:cubicBezTo>
                    <a:pt x="952" y="4210"/>
                    <a:pt x="478" y="4618"/>
                    <a:pt x="0" y="5029"/>
                  </a:cubicBezTo>
                  <a:cubicBezTo>
                    <a:pt x="1108" y="4429"/>
                    <a:pt x="2128" y="3686"/>
                    <a:pt x="3086" y="2868"/>
                  </a:cubicBezTo>
                  <a:cubicBezTo>
                    <a:pt x="3557" y="2450"/>
                    <a:pt x="4021" y="2020"/>
                    <a:pt x="4435" y="1542"/>
                  </a:cubicBezTo>
                  <a:cubicBezTo>
                    <a:pt x="4856" y="1071"/>
                    <a:pt x="5241" y="561"/>
                    <a:pt x="553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6769713" y="3446115"/>
              <a:ext cx="146136" cy="143615"/>
            </a:xfrm>
            <a:custGeom>
              <a:avLst/>
              <a:gdLst/>
              <a:ahLst/>
              <a:cxnLst/>
              <a:rect l="l" t="t" r="r" b="b"/>
              <a:pathLst>
                <a:path w="4406" h="4330" extrusionOk="0">
                  <a:moveTo>
                    <a:pt x="4406" y="0"/>
                  </a:moveTo>
                  <a:cubicBezTo>
                    <a:pt x="4110" y="431"/>
                    <a:pt x="3752" y="799"/>
                    <a:pt x="3398" y="1167"/>
                  </a:cubicBezTo>
                  <a:cubicBezTo>
                    <a:pt x="3037" y="1531"/>
                    <a:pt x="2668" y="1886"/>
                    <a:pt x="2287" y="2231"/>
                  </a:cubicBezTo>
                  <a:cubicBezTo>
                    <a:pt x="1531" y="2934"/>
                    <a:pt x="753" y="3603"/>
                    <a:pt x="0" y="4329"/>
                  </a:cubicBezTo>
                  <a:cubicBezTo>
                    <a:pt x="918" y="3829"/>
                    <a:pt x="1753" y="3196"/>
                    <a:pt x="2526" y="2493"/>
                  </a:cubicBezTo>
                  <a:cubicBezTo>
                    <a:pt x="2910" y="2138"/>
                    <a:pt x="3278" y="1764"/>
                    <a:pt x="3603" y="1352"/>
                  </a:cubicBezTo>
                  <a:cubicBezTo>
                    <a:pt x="3931" y="942"/>
                    <a:pt x="4233" y="497"/>
                    <a:pt x="440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6887562" y="3444025"/>
              <a:ext cx="83350" cy="106998"/>
            </a:xfrm>
            <a:custGeom>
              <a:avLst/>
              <a:gdLst/>
              <a:ahLst/>
              <a:cxnLst/>
              <a:rect l="l" t="t" r="r" b="b"/>
              <a:pathLst>
                <a:path w="2513" h="3226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338"/>
                    <a:pt x="236" y="657"/>
                    <a:pt x="401" y="961"/>
                  </a:cubicBezTo>
                  <a:cubicBezTo>
                    <a:pt x="564" y="1270"/>
                    <a:pt x="756" y="1558"/>
                    <a:pt x="965" y="1840"/>
                  </a:cubicBezTo>
                  <a:cubicBezTo>
                    <a:pt x="1385" y="2387"/>
                    <a:pt x="1893" y="2894"/>
                    <a:pt x="2513" y="3225"/>
                  </a:cubicBezTo>
                  <a:lnTo>
                    <a:pt x="1867" y="2427"/>
                  </a:lnTo>
                  <a:cubicBezTo>
                    <a:pt x="1658" y="2158"/>
                    <a:pt x="1445" y="1896"/>
                    <a:pt x="1246" y="1625"/>
                  </a:cubicBezTo>
                  <a:cubicBezTo>
                    <a:pt x="833" y="1088"/>
                    <a:pt x="441" y="540"/>
                    <a:pt x="1" y="0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6822916" y="3451157"/>
              <a:ext cx="129519" cy="184279"/>
            </a:xfrm>
            <a:custGeom>
              <a:avLst/>
              <a:gdLst/>
              <a:ahLst/>
              <a:cxnLst/>
              <a:rect l="l" t="t" r="r" b="b"/>
              <a:pathLst>
                <a:path w="3905" h="5556" extrusionOk="0">
                  <a:moveTo>
                    <a:pt x="1" y="1"/>
                  </a:moveTo>
                  <a:cubicBezTo>
                    <a:pt x="388" y="1081"/>
                    <a:pt x="945" y="2089"/>
                    <a:pt x="1578" y="3044"/>
                  </a:cubicBezTo>
                  <a:cubicBezTo>
                    <a:pt x="2225" y="3981"/>
                    <a:pt x="2967" y="4887"/>
                    <a:pt x="3905" y="5556"/>
                  </a:cubicBezTo>
                  <a:cubicBezTo>
                    <a:pt x="3530" y="5118"/>
                    <a:pt x="3186" y="4674"/>
                    <a:pt x="2844" y="4226"/>
                  </a:cubicBezTo>
                  <a:cubicBezTo>
                    <a:pt x="2513" y="3769"/>
                    <a:pt x="2185" y="3312"/>
                    <a:pt x="1870" y="2845"/>
                  </a:cubicBezTo>
                  <a:cubicBezTo>
                    <a:pt x="1237" y="1910"/>
                    <a:pt x="634" y="955"/>
                    <a:pt x="1" y="1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6753560" y="3481307"/>
              <a:ext cx="172405" cy="242753"/>
            </a:xfrm>
            <a:custGeom>
              <a:avLst/>
              <a:gdLst/>
              <a:ahLst/>
              <a:cxnLst/>
              <a:rect l="l" t="t" r="r" b="b"/>
              <a:pathLst>
                <a:path w="5198" h="7319" extrusionOk="0">
                  <a:moveTo>
                    <a:pt x="0" y="0"/>
                  </a:moveTo>
                  <a:lnTo>
                    <a:pt x="0" y="0"/>
                  </a:lnTo>
                  <a:cubicBezTo>
                    <a:pt x="268" y="709"/>
                    <a:pt x="600" y="1388"/>
                    <a:pt x="951" y="2058"/>
                  </a:cubicBezTo>
                  <a:cubicBezTo>
                    <a:pt x="1303" y="2728"/>
                    <a:pt x="1691" y="3377"/>
                    <a:pt x="2112" y="4007"/>
                  </a:cubicBezTo>
                  <a:cubicBezTo>
                    <a:pt x="2542" y="4630"/>
                    <a:pt x="2983" y="5250"/>
                    <a:pt x="3500" y="5810"/>
                  </a:cubicBezTo>
                  <a:cubicBezTo>
                    <a:pt x="4010" y="6370"/>
                    <a:pt x="4561" y="6904"/>
                    <a:pt x="5197" y="7319"/>
                  </a:cubicBezTo>
                  <a:cubicBezTo>
                    <a:pt x="5064" y="7183"/>
                    <a:pt x="4932" y="7047"/>
                    <a:pt x="4799" y="6917"/>
                  </a:cubicBezTo>
                  <a:cubicBezTo>
                    <a:pt x="4667" y="6785"/>
                    <a:pt x="4547" y="6635"/>
                    <a:pt x="4425" y="6496"/>
                  </a:cubicBezTo>
                  <a:cubicBezTo>
                    <a:pt x="4169" y="6225"/>
                    <a:pt x="3938" y="5930"/>
                    <a:pt x="3709" y="5635"/>
                  </a:cubicBezTo>
                  <a:cubicBezTo>
                    <a:pt x="3251" y="5044"/>
                    <a:pt x="2824" y="4431"/>
                    <a:pt x="2407" y="3811"/>
                  </a:cubicBezTo>
                  <a:cubicBezTo>
                    <a:pt x="1982" y="3195"/>
                    <a:pt x="1591" y="2555"/>
                    <a:pt x="1186" y="19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6802882" y="3696774"/>
              <a:ext cx="99536" cy="100398"/>
            </a:xfrm>
            <a:custGeom>
              <a:avLst/>
              <a:gdLst/>
              <a:ahLst/>
              <a:cxnLst/>
              <a:rect l="l" t="t" r="r" b="b"/>
              <a:pathLst>
                <a:path w="3001" h="3027" extrusionOk="0">
                  <a:moveTo>
                    <a:pt x="1" y="0"/>
                  </a:moveTo>
                  <a:lnTo>
                    <a:pt x="1" y="0"/>
                  </a:lnTo>
                  <a:cubicBezTo>
                    <a:pt x="147" y="335"/>
                    <a:pt x="339" y="644"/>
                    <a:pt x="548" y="938"/>
                  </a:cubicBezTo>
                  <a:cubicBezTo>
                    <a:pt x="757" y="1233"/>
                    <a:pt x="986" y="1511"/>
                    <a:pt x="1234" y="1777"/>
                  </a:cubicBezTo>
                  <a:cubicBezTo>
                    <a:pt x="1486" y="2039"/>
                    <a:pt x="1748" y="2290"/>
                    <a:pt x="2043" y="2506"/>
                  </a:cubicBezTo>
                  <a:cubicBezTo>
                    <a:pt x="2338" y="2721"/>
                    <a:pt x="2656" y="2914"/>
                    <a:pt x="3001" y="3026"/>
                  </a:cubicBezTo>
                  <a:cubicBezTo>
                    <a:pt x="2457" y="2546"/>
                    <a:pt x="1977" y="2052"/>
                    <a:pt x="1489" y="1535"/>
                  </a:cubicBezTo>
                  <a:cubicBezTo>
                    <a:pt x="1002" y="1025"/>
                    <a:pt x="531" y="497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6879004" y="3475470"/>
              <a:ext cx="109420" cy="318375"/>
            </a:xfrm>
            <a:custGeom>
              <a:avLst/>
              <a:gdLst/>
              <a:ahLst/>
              <a:cxnLst/>
              <a:rect l="l" t="t" r="r" b="b"/>
              <a:pathLst>
                <a:path w="3299" h="9599" extrusionOk="0">
                  <a:moveTo>
                    <a:pt x="1998" y="1"/>
                  </a:moveTo>
                  <a:cubicBezTo>
                    <a:pt x="1998" y="1"/>
                    <a:pt x="1849" y="339"/>
                    <a:pt x="1528" y="706"/>
                  </a:cubicBezTo>
                  <a:cubicBezTo>
                    <a:pt x="1720" y="968"/>
                    <a:pt x="1926" y="1220"/>
                    <a:pt x="2125" y="1479"/>
                  </a:cubicBezTo>
                  <a:lnTo>
                    <a:pt x="2506" y="1949"/>
                  </a:lnTo>
                  <a:cubicBezTo>
                    <a:pt x="2714" y="1734"/>
                    <a:pt x="2920" y="1512"/>
                    <a:pt x="3115" y="1280"/>
                  </a:cubicBezTo>
                  <a:lnTo>
                    <a:pt x="3115" y="1280"/>
                  </a:lnTo>
                  <a:cubicBezTo>
                    <a:pt x="3115" y="1280"/>
                    <a:pt x="3115" y="1280"/>
                    <a:pt x="3115" y="1280"/>
                  </a:cubicBezTo>
                  <a:cubicBezTo>
                    <a:pt x="3185" y="981"/>
                    <a:pt x="3248" y="716"/>
                    <a:pt x="3298" y="495"/>
                  </a:cubicBezTo>
                  <a:cubicBezTo>
                    <a:pt x="2791" y="448"/>
                    <a:pt x="2324" y="279"/>
                    <a:pt x="1998" y="1"/>
                  </a:cubicBezTo>
                  <a:close/>
                  <a:moveTo>
                    <a:pt x="3115" y="1280"/>
                  </a:moveTo>
                  <a:cubicBezTo>
                    <a:pt x="2970" y="1561"/>
                    <a:pt x="2801" y="1827"/>
                    <a:pt x="2615" y="2085"/>
                  </a:cubicBezTo>
                  <a:lnTo>
                    <a:pt x="2771" y="2277"/>
                  </a:lnTo>
                  <a:cubicBezTo>
                    <a:pt x="2697" y="2241"/>
                    <a:pt x="2628" y="2198"/>
                    <a:pt x="2562" y="2158"/>
                  </a:cubicBezTo>
                  <a:cubicBezTo>
                    <a:pt x="2390" y="2387"/>
                    <a:pt x="2207" y="2609"/>
                    <a:pt x="2018" y="2821"/>
                  </a:cubicBezTo>
                  <a:cubicBezTo>
                    <a:pt x="1776" y="3100"/>
                    <a:pt x="1518" y="3365"/>
                    <a:pt x="1250" y="3617"/>
                  </a:cubicBezTo>
                  <a:cubicBezTo>
                    <a:pt x="1561" y="4024"/>
                    <a:pt x="1876" y="4428"/>
                    <a:pt x="2214" y="4823"/>
                  </a:cubicBezTo>
                  <a:cubicBezTo>
                    <a:pt x="1793" y="4521"/>
                    <a:pt x="1409" y="4174"/>
                    <a:pt x="1057" y="3796"/>
                  </a:cubicBezTo>
                  <a:cubicBezTo>
                    <a:pt x="928" y="3915"/>
                    <a:pt x="799" y="4030"/>
                    <a:pt x="669" y="4147"/>
                  </a:cubicBezTo>
                  <a:lnTo>
                    <a:pt x="311" y="4445"/>
                  </a:lnTo>
                  <a:cubicBezTo>
                    <a:pt x="441" y="5104"/>
                    <a:pt x="464" y="5797"/>
                    <a:pt x="427" y="6430"/>
                  </a:cubicBezTo>
                  <a:cubicBezTo>
                    <a:pt x="497" y="6513"/>
                    <a:pt x="570" y="6593"/>
                    <a:pt x="643" y="6672"/>
                  </a:cubicBezTo>
                  <a:cubicBezTo>
                    <a:pt x="709" y="6745"/>
                    <a:pt x="772" y="6825"/>
                    <a:pt x="838" y="6898"/>
                  </a:cubicBezTo>
                  <a:cubicBezTo>
                    <a:pt x="978" y="6762"/>
                    <a:pt x="1117" y="6623"/>
                    <a:pt x="1256" y="6484"/>
                  </a:cubicBezTo>
                  <a:cubicBezTo>
                    <a:pt x="1521" y="6192"/>
                    <a:pt x="1767" y="5884"/>
                    <a:pt x="2009" y="5549"/>
                  </a:cubicBezTo>
                  <a:cubicBezTo>
                    <a:pt x="2078" y="5310"/>
                    <a:pt x="2148" y="5064"/>
                    <a:pt x="2214" y="4826"/>
                  </a:cubicBezTo>
                  <a:cubicBezTo>
                    <a:pt x="2575" y="3513"/>
                    <a:pt x="2890" y="2228"/>
                    <a:pt x="3115" y="1280"/>
                  </a:cubicBezTo>
                  <a:close/>
                  <a:moveTo>
                    <a:pt x="407" y="6689"/>
                  </a:moveTo>
                  <a:cubicBezTo>
                    <a:pt x="401" y="6768"/>
                    <a:pt x="395" y="6845"/>
                    <a:pt x="384" y="6918"/>
                  </a:cubicBezTo>
                  <a:cubicBezTo>
                    <a:pt x="368" y="7067"/>
                    <a:pt x="348" y="7216"/>
                    <a:pt x="328" y="7362"/>
                  </a:cubicBezTo>
                  <a:cubicBezTo>
                    <a:pt x="351" y="7342"/>
                    <a:pt x="371" y="7322"/>
                    <a:pt x="395" y="7302"/>
                  </a:cubicBezTo>
                  <a:cubicBezTo>
                    <a:pt x="514" y="7203"/>
                    <a:pt x="629" y="7097"/>
                    <a:pt x="742" y="6990"/>
                  </a:cubicBezTo>
                  <a:cubicBezTo>
                    <a:pt x="629" y="6894"/>
                    <a:pt x="517" y="6791"/>
                    <a:pt x="407" y="6689"/>
                  </a:cubicBezTo>
                  <a:close/>
                  <a:moveTo>
                    <a:pt x="1969" y="5681"/>
                  </a:moveTo>
                  <a:cubicBezTo>
                    <a:pt x="1859" y="6029"/>
                    <a:pt x="1680" y="6357"/>
                    <a:pt x="1468" y="6659"/>
                  </a:cubicBezTo>
                  <a:cubicBezTo>
                    <a:pt x="1345" y="6828"/>
                    <a:pt x="1210" y="6987"/>
                    <a:pt x="1067" y="7140"/>
                  </a:cubicBezTo>
                  <a:cubicBezTo>
                    <a:pt x="1183" y="7256"/>
                    <a:pt x="1299" y="7375"/>
                    <a:pt x="1415" y="7495"/>
                  </a:cubicBezTo>
                  <a:cubicBezTo>
                    <a:pt x="1604" y="6924"/>
                    <a:pt x="1790" y="6308"/>
                    <a:pt x="1969" y="5681"/>
                  </a:cubicBezTo>
                  <a:close/>
                  <a:moveTo>
                    <a:pt x="1007" y="7206"/>
                  </a:moveTo>
                  <a:cubicBezTo>
                    <a:pt x="885" y="7332"/>
                    <a:pt x="759" y="7455"/>
                    <a:pt x="626" y="7570"/>
                  </a:cubicBezTo>
                  <a:cubicBezTo>
                    <a:pt x="504" y="7677"/>
                    <a:pt x="375" y="7779"/>
                    <a:pt x="245" y="7876"/>
                  </a:cubicBezTo>
                  <a:cubicBezTo>
                    <a:pt x="176" y="8266"/>
                    <a:pt x="92" y="8651"/>
                    <a:pt x="0" y="9035"/>
                  </a:cubicBezTo>
                  <a:cubicBezTo>
                    <a:pt x="192" y="9225"/>
                    <a:pt x="391" y="9413"/>
                    <a:pt x="597" y="9599"/>
                  </a:cubicBezTo>
                  <a:cubicBezTo>
                    <a:pt x="865" y="9055"/>
                    <a:pt x="1140" y="8320"/>
                    <a:pt x="1415" y="7495"/>
                  </a:cubicBezTo>
                  <a:cubicBezTo>
                    <a:pt x="1276" y="7405"/>
                    <a:pt x="1140" y="7305"/>
                    <a:pt x="1007" y="720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6887131" y="3659492"/>
              <a:ext cx="58507" cy="77214"/>
            </a:xfrm>
            <a:custGeom>
              <a:avLst/>
              <a:gdLst/>
              <a:ahLst/>
              <a:cxnLst/>
              <a:rect l="l" t="t" r="r" b="b"/>
              <a:pathLst>
                <a:path w="1764" h="2328" extrusionOk="0">
                  <a:moveTo>
                    <a:pt x="1764" y="1"/>
                  </a:moveTo>
                  <a:lnTo>
                    <a:pt x="1764" y="1"/>
                  </a:lnTo>
                  <a:cubicBezTo>
                    <a:pt x="1522" y="336"/>
                    <a:pt x="1276" y="644"/>
                    <a:pt x="1011" y="936"/>
                  </a:cubicBezTo>
                  <a:cubicBezTo>
                    <a:pt x="872" y="1075"/>
                    <a:pt x="733" y="1214"/>
                    <a:pt x="593" y="1350"/>
                  </a:cubicBezTo>
                  <a:cubicBezTo>
                    <a:pt x="650" y="1416"/>
                    <a:pt x="710" y="1482"/>
                    <a:pt x="772" y="1545"/>
                  </a:cubicBezTo>
                  <a:cubicBezTo>
                    <a:pt x="789" y="1562"/>
                    <a:pt x="806" y="1575"/>
                    <a:pt x="822" y="1592"/>
                  </a:cubicBezTo>
                  <a:cubicBezTo>
                    <a:pt x="965" y="1439"/>
                    <a:pt x="1100" y="1280"/>
                    <a:pt x="1223" y="1111"/>
                  </a:cubicBezTo>
                  <a:cubicBezTo>
                    <a:pt x="1435" y="809"/>
                    <a:pt x="1614" y="481"/>
                    <a:pt x="1724" y="133"/>
                  </a:cubicBezTo>
                  <a:cubicBezTo>
                    <a:pt x="1737" y="93"/>
                    <a:pt x="1747" y="53"/>
                    <a:pt x="1760" y="14"/>
                  </a:cubicBezTo>
                  <a:cubicBezTo>
                    <a:pt x="1760" y="7"/>
                    <a:pt x="1764" y="4"/>
                    <a:pt x="1764" y="1"/>
                  </a:cubicBezTo>
                  <a:close/>
                  <a:moveTo>
                    <a:pt x="497" y="1442"/>
                  </a:moveTo>
                  <a:cubicBezTo>
                    <a:pt x="384" y="1549"/>
                    <a:pt x="269" y="1655"/>
                    <a:pt x="150" y="1754"/>
                  </a:cubicBezTo>
                  <a:cubicBezTo>
                    <a:pt x="126" y="1774"/>
                    <a:pt x="106" y="1794"/>
                    <a:pt x="83" y="1814"/>
                  </a:cubicBezTo>
                  <a:cubicBezTo>
                    <a:pt x="70" y="1903"/>
                    <a:pt x="57" y="1993"/>
                    <a:pt x="40" y="2082"/>
                  </a:cubicBezTo>
                  <a:cubicBezTo>
                    <a:pt x="26" y="2165"/>
                    <a:pt x="14" y="2245"/>
                    <a:pt x="0" y="2328"/>
                  </a:cubicBezTo>
                  <a:cubicBezTo>
                    <a:pt x="130" y="2231"/>
                    <a:pt x="259" y="2129"/>
                    <a:pt x="381" y="2022"/>
                  </a:cubicBezTo>
                  <a:cubicBezTo>
                    <a:pt x="514" y="1907"/>
                    <a:pt x="640" y="1784"/>
                    <a:pt x="762" y="1658"/>
                  </a:cubicBezTo>
                  <a:cubicBezTo>
                    <a:pt x="673" y="1589"/>
                    <a:pt x="583" y="1515"/>
                    <a:pt x="497" y="1442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6769813" y="3486250"/>
              <a:ext cx="188922" cy="124013"/>
            </a:xfrm>
            <a:custGeom>
              <a:avLst/>
              <a:gdLst/>
              <a:ahLst/>
              <a:cxnLst/>
              <a:rect l="l" t="t" r="r" b="b"/>
              <a:pathLst>
                <a:path w="5696" h="3739" extrusionOk="0">
                  <a:moveTo>
                    <a:pt x="398" y="0"/>
                  </a:moveTo>
                  <a:cubicBezTo>
                    <a:pt x="398" y="0"/>
                    <a:pt x="262" y="242"/>
                    <a:pt x="0" y="497"/>
                  </a:cubicBezTo>
                  <a:cubicBezTo>
                    <a:pt x="517" y="941"/>
                    <a:pt x="1177" y="1144"/>
                    <a:pt x="1793" y="1469"/>
                  </a:cubicBezTo>
                  <a:cubicBezTo>
                    <a:pt x="1877" y="1395"/>
                    <a:pt x="1960" y="1319"/>
                    <a:pt x="2042" y="1247"/>
                  </a:cubicBezTo>
                  <a:cubicBezTo>
                    <a:pt x="1804" y="1193"/>
                    <a:pt x="1598" y="1117"/>
                    <a:pt x="1423" y="1031"/>
                  </a:cubicBezTo>
                  <a:cubicBezTo>
                    <a:pt x="611" y="636"/>
                    <a:pt x="398" y="0"/>
                    <a:pt x="398" y="0"/>
                  </a:cubicBezTo>
                  <a:close/>
                  <a:moveTo>
                    <a:pt x="4571" y="636"/>
                  </a:moveTo>
                  <a:cubicBezTo>
                    <a:pt x="4230" y="948"/>
                    <a:pt x="3762" y="1233"/>
                    <a:pt x="3153" y="1313"/>
                  </a:cubicBezTo>
                  <a:cubicBezTo>
                    <a:pt x="3259" y="1472"/>
                    <a:pt x="3364" y="1628"/>
                    <a:pt x="3471" y="1787"/>
                  </a:cubicBezTo>
                  <a:cubicBezTo>
                    <a:pt x="3753" y="2204"/>
                    <a:pt x="4041" y="2612"/>
                    <a:pt x="4336" y="3020"/>
                  </a:cubicBezTo>
                  <a:cubicBezTo>
                    <a:pt x="4601" y="2784"/>
                    <a:pt x="4860" y="2549"/>
                    <a:pt x="5111" y="2304"/>
                  </a:cubicBezTo>
                  <a:cubicBezTo>
                    <a:pt x="5307" y="2114"/>
                    <a:pt x="5503" y="1923"/>
                    <a:pt x="5695" y="1730"/>
                  </a:cubicBezTo>
                  <a:cubicBezTo>
                    <a:pt x="5264" y="1432"/>
                    <a:pt x="4893" y="1048"/>
                    <a:pt x="4571" y="636"/>
                  </a:cubicBezTo>
                  <a:close/>
                  <a:moveTo>
                    <a:pt x="2483" y="1316"/>
                  </a:moveTo>
                  <a:cubicBezTo>
                    <a:pt x="2361" y="1429"/>
                    <a:pt x="2235" y="1542"/>
                    <a:pt x="2105" y="1651"/>
                  </a:cubicBezTo>
                  <a:cubicBezTo>
                    <a:pt x="2361" y="1813"/>
                    <a:pt x="2602" y="2012"/>
                    <a:pt x="2815" y="2274"/>
                  </a:cubicBezTo>
                  <a:cubicBezTo>
                    <a:pt x="3146" y="2688"/>
                    <a:pt x="3372" y="3195"/>
                    <a:pt x="3517" y="3739"/>
                  </a:cubicBezTo>
                  <a:cubicBezTo>
                    <a:pt x="3587" y="3676"/>
                    <a:pt x="3656" y="3616"/>
                    <a:pt x="3730" y="3553"/>
                  </a:cubicBezTo>
                  <a:cubicBezTo>
                    <a:pt x="3858" y="3440"/>
                    <a:pt x="3988" y="3328"/>
                    <a:pt x="4117" y="3212"/>
                  </a:cubicBezTo>
                  <a:cubicBezTo>
                    <a:pt x="3779" y="2824"/>
                    <a:pt x="3468" y="2406"/>
                    <a:pt x="3179" y="1986"/>
                  </a:cubicBezTo>
                  <a:cubicBezTo>
                    <a:pt x="3037" y="1770"/>
                    <a:pt x="2897" y="1554"/>
                    <a:pt x="2765" y="1336"/>
                  </a:cubicBezTo>
                  <a:cubicBezTo>
                    <a:pt x="2732" y="1332"/>
                    <a:pt x="2695" y="1332"/>
                    <a:pt x="2662" y="1329"/>
                  </a:cubicBezTo>
                  <a:cubicBezTo>
                    <a:pt x="2602" y="1326"/>
                    <a:pt x="2543" y="1323"/>
                    <a:pt x="2483" y="131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6886467" y="3517893"/>
              <a:ext cx="95887" cy="105008"/>
            </a:xfrm>
            <a:custGeom>
              <a:avLst/>
              <a:gdLst/>
              <a:ahLst/>
              <a:cxnLst/>
              <a:rect l="l" t="t" r="r" b="b"/>
              <a:pathLst>
                <a:path w="2891" h="3166" extrusionOk="0">
                  <a:moveTo>
                    <a:pt x="2890" y="1"/>
                  </a:moveTo>
                  <a:cubicBezTo>
                    <a:pt x="2695" y="233"/>
                    <a:pt x="2489" y="455"/>
                    <a:pt x="2281" y="670"/>
                  </a:cubicBezTo>
                  <a:lnTo>
                    <a:pt x="2390" y="806"/>
                  </a:lnTo>
                  <a:cubicBezTo>
                    <a:pt x="2576" y="548"/>
                    <a:pt x="2745" y="282"/>
                    <a:pt x="2890" y="1"/>
                  </a:cubicBezTo>
                  <a:close/>
                  <a:moveTo>
                    <a:pt x="2178" y="776"/>
                  </a:moveTo>
                  <a:cubicBezTo>
                    <a:pt x="1986" y="969"/>
                    <a:pt x="1790" y="1160"/>
                    <a:pt x="1594" y="1350"/>
                  </a:cubicBezTo>
                  <a:cubicBezTo>
                    <a:pt x="1343" y="1595"/>
                    <a:pt x="1084" y="1830"/>
                    <a:pt x="819" y="2066"/>
                  </a:cubicBezTo>
                  <a:cubicBezTo>
                    <a:pt x="855" y="2115"/>
                    <a:pt x="892" y="2165"/>
                    <a:pt x="928" y="2214"/>
                  </a:cubicBezTo>
                  <a:cubicBezTo>
                    <a:pt x="961" y="2254"/>
                    <a:pt x="991" y="2298"/>
                    <a:pt x="1025" y="2338"/>
                  </a:cubicBezTo>
                  <a:cubicBezTo>
                    <a:pt x="1293" y="2086"/>
                    <a:pt x="1551" y="1821"/>
                    <a:pt x="1793" y="1542"/>
                  </a:cubicBezTo>
                  <a:cubicBezTo>
                    <a:pt x="1982" y="1330"/>
                    <a:pt x="2165" y="1108"/>
                    <a:pt x="2337" y="879"/>
                  </a:cubicBezTo>
                  <a:cubicBezTo>
                    <a:pt x="2284" y="846"/>
                    <a:pt x="2231" y="810"/>
                    <a:pt x="2178" y="776"/>
                  </a:cubicBezTo>
                  <a:close/>
                  <a:moveTo>
                    <a:pt x="600" y="2258"/>
                  </a:moveTo>
                  <a:cubicBezTo>
                    <a:pt x="471" y="2374"/>
                    <a:pt x="341" y="2486"/>
                    <a:pt x="213" y="2599"/>
                  </a:cubicBezTo>
                  <a:cubicBezTo>
                    <a:pt x="139" y="2662"/>
                    <a:pt x="70" y="2722"/>
                    <a:pt x="0" y="2785"/>
                  </a:cubicBezTo>
                  <a:cubicBezTo>
                    <a:pt x="17" y="2848"/>
                    <a:pt x="30" y="2910"/>
                    <a:pt x="46" y="2977"/>
                  </a:cubicBezTo>
                  <a:cubicBezTo>
                    <a:pt x="60" y="3040"/>
                    <a:pt x="73" y="3103"/>
                    <a:pt x="86" y="3166"/>
                  </a:cubicBezTo>
                  <a:lnTo>
                    <a:pt x="444" y="2868"/>
                  </a:lnTo>
                  <a:cubicBezTo>
                    <a:pt x="574" y="2751"/>
                    <a:pt x="703" y="2636"/>
                    <a:pt x="832" y="2517"/>
                  </a:cubicBezTo>
                  <a:cubicBezTo>
                    <a:pt x="753" y="2430"/>
                    <a:pt x="676" y="2347"/>
                    <a:pt x="600" y="2258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6829284" y="3527578"/>
              <a:ext cx="22919" cy="13433"/>
            </a:xfrm>
            <a:custGeom>
              <a:avLst/>
              <a:gdLst/>
              <a:ahLst/>
              <a:cxnLst/>
              <a:rect l="l" t="t" r="r" b="b"/>
              <a:pathLst>
                <a:path w="691" h="405" extrusionOk="0">
                  <a:moveTo>
                    <a:pt x="249" y="1"/>
                  </a:moveTo>
                  <a:cubicBezTo>
                    <a:pt x="167" y="73"/>
                    <a:pt x="84" y="149"/>
                    <a:pt x="0" y="223"/>
                  </a:cubicBezTo>
                  <a:cubicBezTo>
                    <a:pt x="54" y="252"/>
                    <a:pt x="107" y="282"/>
                    <a:pt x="159" y="312"/>
                  </a:cubicBezTo>
                  <a:cubicBezTo>
                    <a:pt x="213" y="342"/>
                    <a:pt x="263" y="371"/>
                    <a:pt x="312" y="405"/>
                  </a:cubicBezTo>
                  <a:cubicBezTo>
                    <a:pt x="442" y="296"/>
                    <a:pt x="568" y="183"/>
                    <a:pt x="690" y="70"/>
                  </a:cubicBezTo>
                  <a:cubicBezTo>
                    <a:pt x="531" y="57"/>
                    <a:pt x="385" y="30"/>
                    <a:pt x="24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6921427" y="3498887"/>
              <a:ext cx="49486" cy="52139"/>
            </a:xfrm>
            <a:custGeom>
              <a:avLst/>
              <a:gdLst/>
              <a:ahLst/>
              <a:cxnLst/>
              <a:rect l="l" t="t" r="r" b="b"/>
              <a:pathLst>
                <a:path w="1492" h="1572" extrusionOk="0">
                  <a:moveTo>
                    <a:pt x="249" y="0"/>
                  </a:moveTo>
                  <a:cubicBezTo>
                    <a:pt x="173" y="87"/>
                    <a:pt x="90" y="173"/>
                    <a:pt x="0" y="255"/>
                  </a:cubicBezTo>
                  <a:cubicBezTo>
                    <a:pt x="322" y="667"/>
                    <a:pt x="693" y="1051"/>
                    <a:pt x="1124" y="1349"/>
                  </a:cubicBezTo>
                  <a:cubicBezTo>
                    <a:pt x="1177" y="1383"/>
                    <a:pt x="1230" y="1419"/>
                    <a:pt x="1283" y="1452"/>
                  </a:cubicBezTo>
                  <a:cubicBezTo>
                    <a:pt x="1349" y="1492"/>
                    <a:pt x="1418" y="1535"/>
                    <a:pt x="1492" y="1571"/>
                  </a:cubicBezTo>
                  <a:lnTo>
                    <a:pt x="1336" y="1379"/>
                  </a:lnTo>
                  <a:lnTo>
                    <a:pt x="1227" y="1243"/>
                  </a:lnTo>
                  <a:lnTo>
                    <a:pt x="846" y="773"/>
                  </a:lnTo>
                  <a:cubicBezTo>
                    <a:pt x="647" y="514"/>
                    <a:pt x="441" y="262"/>
                    <a:pt x="24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6864675" y="3784075"/>
              <a:ext cx="33367" cy="42753"/>
            </a:xfrm>
            <a:custGeom>
              <a:avLst/>
              <a:gdLst/>
              <a:ahLst/>
              <a:cxnLst/>
              <a:rect l="l" t="t" r="r" b="b"/>
              <a:pathLst>
                <a:path w="1006" h="1289" extrusionOk="0">
                  <a:moveTo>
                    <a:pt x="362" y="0"/>
                  </a:moveTo>
                  <a:cubicBezTo>
                    <a:pt x="253" y="411"/>
                    <a:pt x="131" y="819"/>
                    <a:pt x="1" y="1226"/>
                  </a:cubicBezTo>
                  <a:cubicBezTo>
                    <a:pt x="67" y="1269"/>
                    <a:pt x="131" y="1289"/>
                    <a:pt x="193" y="1289"/>
                  </a:cubicBezTo>
                  <a:cubicBezTo>
                    <a:pt x="438" y="1289"/>
                    <a:pt x="714" y="931"/>
                    <a:pt x="1006" y="345"/>
                  </a:cubicBezTo>
                  <a:cubicBezTo>
                    <a:pt x="776" y="255"/>
                    <a:pt x="564" y="136"/>
                    <a:pt x="362" y="0"/>
                  </a:cubicBezTo>
                  <a:close/>
                </a:path>
              </a:pathLst>
            </a:custGeom>
            <a:solidFill>
              <a:srgbClr val="EF8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6861491" y="3529767"/>
              <a:ext cx="90945" cy="105672"/>
            </a:xfrm>
            <a:custGeom>
              <a:avLst/>
              <a:gdLst/>
              <a:ahLst/>
              <a:cxnLst/>
              <a:rect l="l" t="t" r="r" b="b"/>
              <a:pathLst>
                <a:path w="2742" h="3186" extrusionOk="0">
                  <a:moveTo>
                    <a:pt x="389" y="1"/>
                  </a:moveTo>
                  <a:cubicBezTo>
                    <a:pt x="282" y="14"/>
                    <a:pt x="170" y="24"/>
                    <a:pt x="54" y="24"/>
                  </a:cubicBezTo>
                  <a:lnTo>
                    <a:pt x="1" y="24"/>
                  </a:lnTo>
                  <a:cubicBezTo>
                    <a:pt x="133" y="242"/>
                    <a:pt x="273" y="458"/>
                    <a:pt x="415" y="674"/>
                  </a:cubicBezTo>
                  <a:cubicBezTo>
                    <a:pt x="704" y="1094"/>
                    <a:pt x="1015" y="1512"/>
                    <a:pt x="1353" y="1900"/>
                  </a:cubicBezTo>
                  <a:cubicBezTo>
                    <a:pt x="1429" y="1989"/>
                    <a:pt x="1506" y="2072"/>
                    <a:pt x="1585" y="2159"/>
                  </a:cubicBezTo>
                  <a:cubicBezTo>
                    <a:pt x="1937" y="2537"/>
                    <a:pt x="2321" y="2884"/>
                    <a:pt x="2742" y="3186"/>
                  </a:cubicBezTo>
                  <a:cubicBezTo>
                    <a:pt x="2404" y="2791"/>
                    <a:pt x="2089" y="2387"/>
                    <a:pt x="1778" y="1980"/>
                  </a:cubicBezTo>
                  <a:cubicBezTo>
                    <a:pt x="1744" y="1940"/>
                    <a:pt x="1714" y="1896"/>
                    <a:pt x="1681" y="1856"/>
                  </a:cubicBezTo>
                  <a:cubicBezTo>
                    <a:pt x="1645" y="1807"/>
                    <a:pt x="1608" y="1757"/>
                    <a:pt x="1572" y="1708"/>
                  </a:cubicBezTo>
                  <a:cubicBezTo>
                    <a:pt x="1277" y="1300"/>
                    <a:pt x="989" y="892"/>
                    <a:pt x="707" y="475"/>
                  </a:cubicBezTo>
                  <a:cubicBezTo>
                    <a:pt x="600" y="316"/>
                    <a:pt x="495" y="160"/>
                    <a:pt x="3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6892504" y="3688747"/>
              <a:ext cx="33466" cy="35323"/>
            </a:xfrm>
            <a:custGeom>
              <a:avLst/>
              <a:gdLst/>
              <a:ahLst/>
              <a:cxnLst/>
              <a:rect l="l" t="t" r="r" b="b"/>
              <a:pathLst>
                <a:path w="1009" h="1065" extrusionOk="0">
                  <a:moveTo>
                    <a:pt x="20" y="0"/>
                  </a:moveTo>
                  <a:cubicBezTo>
                    <a:pt x="17" y="46"/>
                    <a:pt x="14" y="93"/>
                    <a:pt x="11" y="139"/>
                  </a:cubicBezTo>
                  <a:cubicBezTo>
                    <a:pt x="7" y="179"/>
                    <a:pt x="4" y="219"/>
                    <a:pt x="0" y="259"/>
                  </a:cubicBezTo>
                  <a:cubicBezTo>
                    <a:pt x="110" y="361"/>
                    <a:pt x="222" y="464"/>
                    <a:pt x="335" y="560"/>
                  </a:cubicBezTo>
                  <a:cubicBezTo>
                    <a:pt x="421" y="633"/>
                    <a:pt x="511" y="707"/>
                    <a:pt x="600" y="776"/>
                  </a:cubicBezTo>
                  <a:cubicBezTo>
                    <a:pt x="733" y="875"/>
                    <a:pt x="869" y="975"/>
                    <a:pt x="1008" y="1065"/>
                  </a:cubicBezTo>
                  <a:cubicBezTo>
                    <a:pt x="892" y="945"/>
                    <a:pt x="776" y="826"/>
                    <a:pt x="660" y="710"/>
                  </a:cubicBezTo>
                  <a:cubicBezTo>
                    <a:pt x="644" y="693"/>
                    <a:pt x="627" y="680"/>
                    <a:pt x="610" y="663"/>
                  </a:cubicBezTo>
                  <a:cubicBezTo>
                    <a:pt x="548" y="600"/>
                    <a:pt x="488" y="534"/>
                    <a:pt x="431" y="468"/>
                  </a:cubicBezTo>
                  <a:cubicBezTo>
                    <a:pt x="365" y="395"/>
                    <a:pt x="302" y="315"/>
                    <a:pt x="236" y="242"/>
                  </a:cubicBezTo>
                  <a:cubicBezTo>
                    <a:pt x="163" y="163"/>
                    <a:pt x="90" y="83"/>
                    <a:pt x="2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6876683" y="3775153"/>
              <a:ext cx="22123" cy="20365"/>
            </a:xfrm>
            <a:custGeom>
              <a:avLst/>
              <a:gdLst/>
              <a:ahLst/>
              <a:cxnLst/>
              <a:rect l="l" t="t" r="r" b="b"/>
              <a:pathLst>
                <a:path w="667" h="614" extrusionOk="0">
                  <a:moveTo>
                    <a:pt x="70" y="0"/>
                  </a:moveTo>
                  <a:cubicBezTo>
                    <a:pt x="57" y="47"/>
                    <a:pt x="47" y="94"/>
                    <a:pt x="33" y="140"/>
                  </a:cubicBezTo>
                  <a:cubicBezTo>
                    <a:pt x="23" y="183"/>
                    <a:pt x="10" y="226"/>
                    <a:pt x="0" y="269"/>
                  </a:cubicBezTo>
                  <a:cubicBezTo>
                    <a:pt x="202" y="405"/>
                    <a:pt x="414" y="524"/>
                    <a:pt x="644" y="614"/>
                  </a:cubicBezTo>
                  <a:cubicBezTo>
                    <a:pt x="647" y="607"/>
                    <a:pt x="650" y="600"/>
                    <a:pt x="653" y="594"/>
                  </a:cubicBezTo>
                  <a:cubicBezTo>
                    <a:pt x="656" y="584"/>
                    <a:pt x="663" y="574"/>
                    <a:pt x="667" y="564"/>
                  </a:cubicBezTo>
                  <a:cubicBezTo>
                    <a:pt x="461" y="378"/>
                    <a:pt x="262" y="190"/>
                    <a:pt x="7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6610105" y="3145437"/>
              <a:ext cx="483814" cy="385042"/>
            </a:xfrm>
            <a:custGeom>
              <a:avLst/>
              <a:gdLst/>
              <a:ahLst/>
              <a:cxnLst/>
              <a:rect l="l" t="t" r="r" b="b"/>
              <a:pathLst>
                <a:path w="14587" h="11609" extrusionOk="0">
                  <a:moveTo>
                    <a:pt x="7540" y="0"/>
                  </a:moveTo>
                  <a:cubicBezTo>
                    <a:pt x="5025" y="0"/>
                    <a:pt x="2506" y="1556"/>
                    <a:pt x="1949" y="3477"/>
                  </a:cubicBezTo>
                  <a:cubicBezTo>
                    <a:pt x="1127" y="6301"/>
                    <a:pt x="2850" y="7587"/>
                    <a:pt x="2850" y="7587"/>
                  </a:cubicBezTo>
                  <a:cubicBezTo>
                    <a:pt x="2774" y="7562"/>
                    <a:pt x="2692" y="7550"/>
                    <a:pt x="2607" y="7550"/>
                  </a:cubicBezTo>
                  <a:cubicBezTo>
                    <a:pt x="1582" y="7550"/>
                    <a:pt x="1" y="9257"/>
                    <a:pt x="1949" y="10746"/>
                  </a:cubicBezTo>
                  <a:cubicBezTo>
                    <a:pt x="2537" y="11195"/>
                    <a:pt x="3052" y="11357"/>
                    <a:pt x="3488" y="11357"/>
                  </a:cubicBezTo>
                  <a:cubicBezTo>
                    <a:pt x="4613" y="11357"/>
                    <a:pt x="5213" y="10275"/>
                    <a:pt x="5213" y="10275"/>
                  </a:cubicBezTo>
                  <a:cubicBezTo>
                    <a:pt x="5213" y="10275"/>
                    <a:pt x="5426" y="10911"/>
                    <a:pt x="6238" y="11306"/>
                  </a:cubicBezTo>
                  <a:cubicBezTo>
                    <a:pt x="6553" y="11462"/>
                    <a:pt x="6960" y="11578"/>
                    <a:pt x="7477" y="11604"/>
                  </a:cubicBezTo>
                  <a:cubicBezTo>
                    <a:pt x="7530" y="11607"/>
                    <a:pt x="7581" y="11609"/>
                    <a:pt x="7632" y="11609"/>
                  </a:cubicBezTo>
                  <a:cubicBezTo>
                    <a:pt x="9373" y="11609"/>
                    <a:pt x="10105" y="9951"/>
                    <a:pt x="10105" y="9951"/>
                  </a:cubicBezTo>
                  <a:cubicBezTo>
                    <a:pt x="10498" y="10289"/>
                    <a:pt x="11097" y="10461"/>
                    <a:pt x="11722" y="10461"/>
                  </a:cubicBezTo>
                  <a:cubicBezTo>
                    <a:pt x="12905" y="10461"/>
                    <a:pt x="14183" y="9844"/>
                    <a:pt x="14341" y="8565"/>
                  </a:cubicBezTo>
                  <a:cubicBezTo>
                    <a:pt x="14587" y="6606"/>
                    <a:pt x="12141" y="6606"/>
                    <a:pt x="12141" y="6606"/>
                  </a:cubicBezTo>
                  <a:cubicBezTo>
                    <a:pt x="12141" y="6606"/>
                    <a:pt x="13937" y="3676"/>
                    <a:pt x="10874" y="1147"/>
                  </a:cubicBezTo>
                  <a:cubicBezTo>
                    <a:pt x="10023" y="442"/>
                    <a:pt x="9019" y="93"/>
                    <a:pt x="7991" y="17"/>
                  </a:cubicBezTo>
                  <a:lnTo>
                    <a:pt x="7985" y="17"/>
                  </a:lnTo>
                  <a:cubicBezTo>
                    <a:pt x="7837" y="6"/>
                    <a:pt x="7688" y="0"/>
                    <a:pt x="7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6816979" y="3145968"/>
              <a:ext cx="269353" cy="384577"/>
            </a:xfrm>
            <a:custGeom>
              <a:avLst/>
              <a:gdLst/>
              <a:ahLst/>
              <a:cxnLst/>
              <a:rect l="l" t="t" r="r" b="b"/>
              <a:pathLst>
                <a:path w="8121" h="11595" extrusionOk="0">
                  <a:moveTo>
                    <a:pt x="1754" y="1"/>
                  </a:moveTo>
                  <a:cubicBezTo>
                    <a:pt x="2702" y="1105"/>
                    <a:pt x="3663" y="2159"/>
                    <a:pt x="3245" y="4253"/>
                  </a:cubicBezTo>
                  <a:cubicBezTo>
                    <a:pt x="3136" y="4816"/>
                    <a:pt x="2934" y="5370"/>
                    <a:pt x="2977" y="5944"/>
                  </a:cubicBezTo>
                  <a:cubicBezTo>
                    <a:pt x="3027" y="6640"/>
                    <a:pt x="3438" y="7282"/>
                    <a:pt x="3464" y="7982"/>
                  </a:cubicBezTo>
                  <a:cubicBezTo>
                    <a:pt x="3490" y="8559"/>
                    <a:pt x="3007" y="9205"/>
                    <a:pt x="2499" y="9205"/>
                  </a:cubicBezTo>
                  <a:cubicBezTo>
                    <a:pt x="2393" y="9205"/>
                    <a:pt x="2288" y="9179"/>
                    <a:pt x="2185" y="9112"/>
                  </a:cubicBezTo>
                  <a:lnTo>
                    <a:pt x="2185" y="9112"/>
                  </a:lnTo>
                  <a:cubicBezTo>
                    <a:pt x="2513" y="9762"/>
                    <a:pt x="1996" y="10557"/>
                    <a:pt x="1346" y="10886"/>
                  </a:cubicBezTo>
                  <a:cubicBezTo>
                    <a:pt x="928" y="11097"/>
                    <a:pt x="464" y="11191"/>
                    <a:pt x="1" y="11290"/>
                  </a:cubicBezTo>
                  <a:cubicBezTo>
                    <a:pt x="316" y="11446"/>
                    <a:pt x="723" y="11562"/>
                    <a:pt x="1240" y="11588"/>
                  </a:cubicBezTo>
                  <a:cubicBezTo>
                    <a:pt x="1293" y="11591"/>
                    <a:pt x="1343" y="11595"/>
                    <a:pt x="1396" y="11595"/>
                  </a:cubicBezTo>
                  <a:cubicBezTo>
                    <a:pt x="3136" y="11595"/>
                    <a:pt x="3868" y="9935"/>
                    <a:pt x="3868" y="9935"/>
                  </a:cubicBezTo>
                  <a:cubicBezTo>
                    <a:pt x="4263" y="10273"/>
                    <a:pt x="4859" y="10444"/>
                    <a:pt x="5486" y="10444"/>
                  </a:cubicBezTo>
                  <a:cubicBezTo>
                    <a:pt x="6669" y="10444"/>
                    <a:pt x="7945" y="9828"/>
                    <a:pt x="8104" y="8549"/>
                  </a:cubicBezTo>
                  <a:cubicBezTo>
                    <a:pt x="8118" y="8453"/>
                    <a:pt x="8121" y="8367"/>
                    <a:pt x="8121" y="8281"/>
                  </a:cubicBezTo>
                  <a:cubicBezTo>
                    <a:pt x="8121" y="6590"/>
                    <a:pt x="5904" y="6590"/>
                    <a:pt x="5904" y="6590"/>
                  </a:cubicBezTo>
                  <a:cubicBezTo>
                    <a:pt x="5904" y="6590"/>
                    <a:pt x="6427" y="5738"/>
                    <a:pt x="6427" y="4555"/>
                  </a:cubicBezTo>
                  <a:cubicBezTo>
                    <a:pt x="6427" y="3544"/>
                    <a:pt x="6046" y="2295"/>
                    <a:pt x="4637" y="1131"/>
                  </a:cubicBezTo>
                  <a:cubicBezTo>
                    <a:pt x="3786" y="426"/>
                    <a:pt x="2782" y="77"/>
                    <a:pt x="175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6864808" y="3318513"/>
              <a:ext cx="92537" cy="95058"/>
            </a:xfrm>
            <a:custGeom>
              <a:avLst/>
              <a:gdLst/>
              <a:ahLst/>
              <a:cxnLst/>
              <a:rect l="l" t="t" r="r" b="b"/>
              <a:pathLst>
                <a:path w="2790" h="2866" extrusionOk="0">
                  <a:moveTo>
                    <a:pt x="1223" y="0"/>
                  </a:moveTo>
                  <a:cubicBezTo>
                    <a:pt x="1193" y="0"/>
                    <a:pt x="1164" y="1"/>
                    <a:pt x="1134" y="3"/>
                  </a:cubicBezTo>
                  <a:cubicBezTo>
                    <a:pt x="262" y="56"/>
                    <a:pt x="0" y="1265"/>
                    <a:pt x="329" y="2091"/>
                  </a:cubicBezTo>
                  <a:cubicBezTo>
                    <a:pt x="495" y="2532"/>
                    <a:pt x="833" y="2866"/>
                    <a:pt x="1330" y="2866"/>
                  </a:cubicBezTo>
                  <a:cubicBezTo>
                    <a:pt x="1368" y="2866"/>
                    <a:pt x="1406" y="2864"/>
                    <a:pt x="1445" y="2860"/>
                  </a:cubicBezTo>
                  <a:cubicBezTo>
                    <a:pt x="1863" y="2816"/>
                    <a:pt x="2155" y="2582"/>
                    <a:pt x="2327" y="2263"/>
                  </a:cubicBezTo>
                  <a:cubicBezTo>
                    <a:pt x="2789" y="1422"/>
                    <a:pt x="2406" y="0"/>
                    <a:pt x="122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6875687" y="3379611"/>
              <a:ext cx="66302" cy="33964"/>
            </a:xfrm>
            <a:custGeom>
              <a:avLst/>
              <a:gdLst/>
              <a:ahLst/>
              <a:cxnLst/>
              <a:rect l="l" t="t" r="r" b="b"/>
              <a:pathLst>
                <a:path w="1999" h="1024" extrusionOk="0">
                  <a:moveTo>
                    <a:pt x="878" y="1"/>
                  </a:moveTo>
                  <a:cubicBezTo>
                    <a:pt x="538" y="1"/>
                    <a:pt x="236" y="110"/>
                    <a:pt x="1" y="249"/>
                  </a:cubicBezTo>
                  <a:cubicBezTo>
                    <a:pt x="167" y="690"/>
                    <a:pt x="505" y="1024"/>
                    <a:pt x="1002" y="1024"/>
                  </a:cubicBezTo>
                  <a:cubicBezTo>
                    <a:pt x="1040" y="1024"/>
                    <a:pt x="1078" y="1022"/>
                    <a:pt x="1117" y="1018"/>
                  </a:cubicBezTo>
                  <a:cubicBezTo>
                    <a:pt x="1535" y="974"/>
                    <a:pt x="1827" y="740"/>
                    <a:pt x="1999" y="421"/>
                  </a:cubicBezTo>
                  <a:cubicBezTo>
                    <a:pt x="1606" y="113"/>
                    <a:pt x="1222" y="1"/>
                    <a:pt x="87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6782350" y="3310188"/>
              <a:ext cx="34428" cy="56153"/>
            </a:xfrm>
            <a:custGeom>
              <a:avLst/>
              <a:gdLst/>
              <a:ahLst/>
              <a:cxnLst/>
              <a:rect l="l" t="t" r="r" b="b"/>
              <a:pathLst>
                <a:path w="1038" h="1693" extrusionOk="0">
                  <a:moveTo>
                    <a:pt x="475" y="1"/>
                  </a:moveTo>
                  <a:cubicBezTo>
                    <a:pt x="468" y="1"/>
                    <a:pt x="461" y="1"/>
                    <a:pt x="454" y="2"/>
                  </a:cubicBezTo>
                  <a:cubicBezTo>
                    <a:pt x="186" y="25"/>
                    <a:pt x="0" y="419"/>
                    <a:pt x="40" y="884"/>
                  </a:cubicBezTo>
                  <a:cubicBezTo>
                    <a:pt x="76" y="1338"/>
                    <a:pt x="309" y="1693"/>
                    <a:pt x="566" y="1693"/>
                  </a:cubicBezTo>
                  <a:cubicBezTo>
                    <a:pt x="573" y="1693"/>
                    <a:pt x="580" y="1692"/>
                    <a:pt x="587" y="1692"/>
                  </a:cubicBezTo>
                  <a:cubicBezTo>
                    <a:pt x="852" y="1669"/>
                    <a:pt x="1038" y="1274"/>
                    <a:pt x="1002" y="807"/>
                  </a:cubicBezTo>
                  <a:cubicBezTo>
                    <a:pt x="966" y="355"/>
                    <a:pt x="732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6964746" y="3290519"/>
              <a:ext cx="34428" cy="56053"/>
            </a:xfrm>
            <a:custGeom>
              <a:avLst/>
              <a:gdLst/>
              <a:ahLst/>
              <a:cxnLst/>
              <a:rect l="l" t="t" r="r" b="b"/>
              <a:pathLst>
                <a:path w="1038" h="1690" extrusionOk="0">
                  <a:moveTo>
                    <a:pt x="479" y="0"/>
                  </a:moveTo>
                  <a:cubicBezTo>
                    <a:pt x="471" y="0"/>
                    <a:pt x="463" y="0"/>
                    <a:pt x="455" y="1"/>
                  </a:cubicBezTo>
                  <a:cubicBezTo>
                    <a:pt x="186" y="21"/>
                    <a:pt x="0" y="416"/>
                    <a:pt x="40" y="883"/>
                  </a:cubicBezTo>
                  <a:cubicBezTo>
                    <a:pt x="76" y="1335"/>
                    <a:pt x="309" y="1689"/>
                    <a:pt x="566" y="1689"/>
                  </a:cubicBezTo>
                  <a:cubicBezTo>
                    <a:pt x="573" y="1689"/>
                    <a:pt x="580" y="1689"/>
                    <a:pt x="587" y="1688"/>
                  </a:cubicBezTo>
                  <a:cubicBezTo>
                    <a:pt x="852" y="1668"/>
                    <a:pt x="1038" y="1271"/>
                    <a:pt x="1001" y="807"/>
                  </a:cubicBezTo>
                  <a:cubicBezTo>
                    <a:pt x="966" y="353"/>
                    <a:pt x="734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6742448" y="3388965"/>
              <a:ext cx="75788" cy="45970"/>
            </a:xfrm>
            <a:custGeom>
              <a:avLst/>
              <a:gdLst/>
              <a:ahLst/>
              <a:cxnLst/>
              <a:rect l="l" t="t" r="r" b="b"/>
              <a:pathLst>
                <a:path w="2285" h="1386" extrusionOk="0">
                  <a:moveTo>
                    <a:pt x="1140" y="0"/>
                  </a:moveTo>
                  <a:cubicBezTo>
                    <a:pt x="510" y="0"/>
                    <a:pt x="1" y="311"/>
                    <a:pt x="1" y="692"/>
                  </a:cubicBezTo>
                  <a:cubicBezTo>
                    <a:pt x="1" y="1074"/>
                    <a:pt x="510" y="1385"/>
                    <a:pt x="1140" y="1385"/>
                  </a:cubicBezTo>
                  <a:cubicBezTo>
                    <a:pt x="1774" y="1385"/>
                    <a:pt x="2284" y="1074"/>
                    <a:pt x="2284" y="692"/>
                  </a:cubicBezTo>
                  <a:cubicBezTo>
                    <a:pt x="2284" y="311"/>
                    <a:pt x="1774" y="0"/>
                    <a:pt x="11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6981993" y="3352777"/>
              <a:ext cx="72139" cy="43781"/>
            </a:xfrm>
            <a:custGeom>
              <a:avLst/>
              <a:gdLst/>
              <a:ahLst/>
              <a:cxnLst/>
              <a:rect l="l" t="t" r="r" b="b"/>
              <a:pathLst>
                <a:path w="2175" h="1320" extrusionOk="0">
                  <a:moveTo>
                    <a:pt x="1088" y="1"/>
                  </a:moveTo>
                  <a:cubicBezTo>
                    <a:pt x="487" y="1"/>
                    <a:pt x="1" y="296"/>
                    <a:pt x="1" y="660"/>
                  </a:cubicBezTo>
                  <a:cubicBezTo>
                    <a:pt x="1" y="1024"/>
                    <a:pt x="487" y="1319"/>
                    <a:pt x="1088" y="1319"/>
                  </a:cubicBezTo>
                  <a:cubicBezTo>
                    <a:pt x="1688" y="1319"/>
                    <a:pt x="2175" y="1024"/>
                    <a:pt x="2175" y="660"/>
                  </a:cubicBezTo>
                  <a:cubicBezTo>
                    <a:pt x="2175" y="296"/>
                    <a:pt x="1688" y="1"/>
                    <a:pt x="108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6745964" y="3268362"/>
              <a:ext cx="52902" cy="43748"/>
            </a:xfrm>
            <a:custGeom>
              <a:avLst/>
              <a:gdLst/>
              <a:ahLst/>
              <a:cxnLst/>
              <a:rect l="l" t="t" r="r" b="b"/>
              <a:pathLst>
                <a:path w="1595" h="1319" extrusionOk="0">
                  <a:moveTo>
                    <a:pt x="1359" y="1"/>
                  </a:moveTo>
                  <a:cubicBezTo>
                    <a:pt x="1343" y="1"/>
                    <a:pt x="1326" y="3"/>
                    <a:pt x="1310" y="6"/>
                  </a:cubicBezTo>
                  <a:cubicBezTo>
                    <a:pt x="219" y="282"/>
                    <a:pt x="34" y="1031"/>
                    <a:pt x="27" y="1060"/>
                  </a:cubicBezTo>
                  <a:cubicBezTo>
                    <a:pt x="0" y="1173"/>
                    <a:pt x="66" y="1286"/>
                    <a:pt x="179" y="1313"/>
                  </a:cubicBezTo>
                  <a:cubicBezTo>
                    <a:pt x="196" y="1316"/>
                    <a:pt x="213" y="1319"/>
                    <a:pt x="229" y="1319"/>
                  </a:cubicBezTo>
                  <a:cubicBezTo>
                    <a:pt x="325" y="1319"/>
                    <a:pt x="412" y="1256"/>
                    <a:pt x="435" y="1160"/>
                  </a:cubicBezTo>
                  <a:cubicBezTo>
                    <a:pt x="441" y="1137"/>
                    <a:pt x="583" y="623"/>
                    <a:pt x="1412" y="418"/>
                  </a:cubicBezTo>
                  <a:cubicBezTo>
                    <a:pt x="1525" y="387"/>
                    <a:pt x="1594" y="275"/>
                    <a:pt x="1568" y="162"/>
                  </a:cubicBezTo>
                  <a:cubicBezTo>
                    <a:pt x="1542" y="66"/>
                    <a:pt x="1456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6974630" y="3253834"/>
              <a:ext cx="38043" cy="43449"/>
            </a:xfrm>
            <a:custGeom>
              <a:avLst/>
              <a:gdLst/>
              <a:ahLst/>
              <a:cxnLst/>
              <a:rect l="l" t="t" r="r" b="b"/>
              <a:pathLst>
                <a:path w="1147" h="1310" extrusionOk="0">
                  <a:moveTo>
                    <a:pt x="234" y="1"/>
                  </a:moveTo>
                  <a:cubicBezTo>
                    <a:pt x="181" y="1"/>
                    <a:pt x="127" y="21"/>
                    <a:pt x="87" y="60"/>
                  </a:cubicBezTo>
                  <a:cubicBezTo>
                    <a:pt x="1" y="143"/>
                    <a:pt x="1" y="276"/>
                    <a:pt x="83" y="359"/>
                  </a:cubicBezTo>
                  <a:cubicBezTo>
                    <a:pt x="87" y="362"/>
                    <a:pt x="495" y="783"/>
                    <a:pt x="723" y="1200"/>
                  </a:cubicBezTo>
                  <a:cubicBezTo>
                    <a:pt x="759" y="1270"/>
                    <a:pt x="833" y="1310"/>
                    <a:pt x="908" y="1310"/>
                  </a:cubicBezTo>
                  <a:cubicBezTo>
                    <a:pt x="942" y="1310"/>
                    <a:pt x="975" y="1303"/>
                    <a:pt x="1008" y="1283"/>
                  </a:cubicBezTo>
                  <a:cubicBezTo>
                    <a:pt x="1111" y="1226"/>
                    <a:pt x="1147" y="1101"/>
                    <a:pt x="1091" y="998"/>
                  </a:cubicBezTo>
                  <a:cubicBezTo>
                    <a:pt x="836" y="530"/>
                    <a:pt x="402" y="83"/>
                    <a:pt x="382" y="63"/>
                  </a:cubicBezTo>
                  <a:cubicBezTo>
                    <a:pt x="341" y="22"/>
                    <a:pt x="28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6674817" y="3530331"/>
              <a:ext cx="180829" cy="148093"/>
            </a:xfrm>
            <a:custGeom>
              <a:avLst/>
              <a:gdLst/>
              <a:ahLst/>
              <a:cxnLst/>
              <a:rect l="l" t="t" r="r" b="b"/>
              <a:pathLst>
                <a:path w="5452" h="4465" extrusionOk="0">
                  <a:moveTo>
                    <a:pt x="2202" y="0"/>
                  </a:moveTo>
                  <a:cubicBezTo>
                    <a:pt x="2202" y="0"/>
                    <a:pt x="1" y="1147"/>
                    <a:pt x="982" y="3169"/>
                  </a:cubicBezTo>
                  <a:cubicBezTo>
                    <a:pt x="1422" y="4080"/>
                    <a:pt x="2315" y="4465"/>
                    <a:pt x="3182" y="4465"/>
                  </a:cubicBezTo>
                  <a:cubicBezTo>
                    <a:pt x="4242" y="4465"/>
                    <a:pt x="5262" y="3888"/>
                    <a:pt x="5364" y="2993"/>
                  </a:cubicBezTo>
                  <a:cubicBezTo>
                    <a:pt x="5452" y="2203"/>
                    <a:pt x="4887" y="2000"/>
                    <a:pt x="4280" y="2000"/>
                  </a:cubicBezTo>
                  <a:cubicBezTo>
                    <a:pt x="3634" y="2000"/>
                    <a:pt x="2941" y="2231"/>
                    <a:pt x="2941" y="2231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8" name="Google Shape;1218;p27"/>
          <p:cNvSpPr/>
          <p:nvPr/>
        </p:nvSpPr>
        <p:spPr>
          <a:xfrm rot="20576142">
            <a:off x="1031303" y="40470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27"/>
          <p:cNvGrpSpPr/>
          <p:nvPr/>
        </p:nvGrpSpPr>
        <p:grpSpPr>
          <a:xfrm rot="-302834">
            <a:off x="8413407" y="969649"/>
            <a:ext cx="470554" cy="601222"/>
            <a:chOff x="4257150" y="439500"/>
            <a:chExt cx="496378" cy="634217"/>
          </a:xfrm>
        </p:grpSpPr>
        <p:sp>
          <p:nvSpPr>
            <p:cNvPr id="1220" name="Google Shape;1220;p27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Matemá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1" name="Picture 5" descr="LLENO Y VACÍO by Quiero Compartir - Educational Games for Kids o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31" y="1111836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oogle Shape;552;p22"/>
          <p:cNvSpPr txBox="1">
            <a:spLocks/>
          </p:cNvSpPr>
          <p:nvPr/>
        </p:nvSpPr>
        <p:spPr>
          <a:xfrm>
            <a:off x="1562554" y="4029418"/>
            <a:ext cx="6239612" cy="941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Comparamos los vasos e identificamos sus diferencias ( lo que es distinto) </a:t>
            </a:r>
          </a:p>
          <a:p>
            <a:endParaRPr lang="es-CL" dirty="0"/>
          </a:p>
          <a:p>
            <a:r>
              <a:rPr lang="es-CL" dirty="0" smtClean="0"/>
              <a:t>¿En que son distintos? …………………………………………………</a:t>
            </a:r>
            <a:endParaRPr lang="es-CL" dirty="0"/>
          </a:p>
        </p:txBody>
      </p:sp>
      <p:grpSp>
        <p:nvGrpSpPr>
          <p:cNvPr id="76" name="Google Shape;3678;p50"/>
          <p:cNvGrpSpPr/>
          <p:nvPr/>
        </p:nvGrpSpPr>
        <p:grpSpPr>
          <a:xfrm>
            <a:off x="804691" y="1189789"/>
            <a:ext cx="942174" cy="793120"/>
            <a:chOff x="4599094" y="2891394"/>
            <a:chExt cx="1548384" cy="1323359"/>
          </a:xfrm>
        </p:grpSpPr>
        <p:sp>
          <p:nvSpPr>
            <p:cNvPr id="77" name="Google Shape;3679;p50"/>
            <p:cNvSpPr/>
            <p:nvPr/>
          </p:nvSpPr>
          <p:spPr>
            <a:xfrm>
              <a:off x="4599094" y="2891394"/>
              <a:ext cx="1548384" cy="1323359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80;p50"/>
            <p:cNvSpPr/>
            <p:nvPr/>
          </p:nvSpPr>
          <p:spPr>
            <a:xfrm>
              <a:off x="5285592" y="3058378"/>
              <a:ext cx="159967" cy="171894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81;p50"/>
            <p:cNvSpPr/>
            <p:nvPr/>
          </p:nvSpPr>
          <p:spPr>
            <a:xfrm>
              <a:off x="5280298" y="3091354"/>
              <a:ext cx="100011" cy="204933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82;p50"/>
            <p:cNvSpPr/>
            <p:nvPr/>
          </p:nvSpPr>
          <p:spPr>
            <a:xfrm>
              <a:off x="5112676" y="2958685"/>
              <a:ext cx="174062" cy="34487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83;p50"/>
            <p:cNvSpPr/>
            <p:nvPr/>
          </p:nvSpPr>
          <p:spPr>
            <a:xfrm>
              <a:off x="5192852" y="2958749"/>
              <a:ext cx="87382" cy="318785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84;p50"/>
            <p:cNvSpPr/>
            <p:nvPr/>
          </p:nvSpPr>
          <p:spPr>
            <a:xfrm>
              <a:off x="4708737" y="3161707"/>
              <a:ext cx="1343196" cy="964647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85;p50"/>
            <p:cNvSpPr/>
            <p:nvPr/>
          </p:nvSpPr>
          <p:spPr>
            <a:xfrm>
              <a:off x="4867621" y="3162728"/>
              <a:ext cx="1065997" cy="963435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86;p50"/>
            <p:cNvSpPr/>
            <p:nvPr/>
          </p:nvSpPr>
          <p:spPr>
            <a:xfrm>
              <a:off x="5161598" y="3470226"/>
              <a:ext cx="287723" cy="160732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87;p50"/>
            <p:cNvSpPr/>
            <p:nvPr/>
          </p:nvSpPr>
          <p:spPr>
            <a:xfrm>
              <a:off x="5261355" y="3578785"/>
              <a:ext cx="135091" cy="52174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688;p50"/>
            <p:cNvSpPr/>
            <p:nvPr/>
          </p:nvSpPr>
          <p:spPr>
            <a:xfrm>
              <a:off x="5131620" y="3424430"/>
              <a:ext cx="58106" cy="53705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89;p50"/>
            <p:cNvSpPr/>
            <p:nvPr/>
          </p:nvSpPr>
          <p:spPr>
            <a:xfrm>
              <a:off x="5392110" y="3377805"/>
              <a:ext cx="58106" cy="53832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90;p50"/>
            <p:cNvSpPr/>
            <p:nvPr/>
          </p:nvSpPr>
          <p:spPr>
            <a:xfrm>
              <a:off x="5461698" y="3400639"/>
              <a:ext cx="137388" cy="127119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91;p50"/>
            <p:cNvSpPr/>
            <p:nvPr/>
          </p:nvSpPr>
          <p:spPr>
            <a:xfrm>
              <a:off x="5020254" y="3479475"/>
              <a:ext cx="137579" cy="127182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92;p50"/>
            <p:cNvSpPr/>
            <p:nvPr/>
          </p:nvSpPr>
          <p:spPr>
            <a:xfrm>
              <a:off x="4804348" y="3247878"/>
              <a:ext cx="243840" cy="246647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93;p50"/>
            <p:cNvSpPr/>
            <p:nvPr/>
          </p:nvSpPr>
          <p:spPr>
            <a:xfrm>
              <a:off x="4801797" y="3550338"/>
              <a:ext cx="119209" cy="86999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94;p50"/>
            <p:cNvSpPr/>
            <p:nvPr/>
          </p:nvSpPr>
          <p:spPr>
            <a:xfrm>
              <a:off x="4928343" y="3869892"/>
              <a:ext cx="159903" cy="106772"/>
            </a:xfrm>
            <a:custGeom>
              <a:avLst/>
              <a:gdLst/>
              <a:ahLst/>
              <a:cxnLst/>
              <a:rect l="l" t="t" r="r" b="b"/>
              <a:pathLst>
                <a:path w="2507" h="1674" extrusionOk="0">
                  <a:moveTo>
                    <a:pt x="47" y="1"/>
                  </a:moveTo>
                  <a:lnTo>
                    <a:pt x="47" y="1"/>
                  </a:lnTo>
                  <a:cubicBezTo>
                    <a:pt x="7" y="73"/>
                    <a:pt x="0" y="166"/>
                    <a:pt x="63" y="248"/>
                  </a:cubicBezTo>
                  <a:cubicBezTo>
                    <a:pt x="344" y="632"/>
                    <a:pt x="665" y="976"/>
                    <a:pt x="1022" y="1277"/>
                  </a:cubicBezTo>
                  <a:cubicBezTo>
                    <a:pt x="1475" y="1429"/>
                    <a:pt x="1974" y="1568"/>
                    <a:pt x="2507" y="1674"/>
                  </a:cubicBezTo>
                  <a:cubicBezTo>
                    <a:pt x="1700" y="1307"/>
                    <a:pt x="1002" y="747"/>
                    <a:pt x="457" y="24"/>
                  </a:cubicBezTo>
                  <a:cubicBezTo>
                    <a:pt x="321" y="20"/>
                    <a:pt x="182" y="10"/>
                    <a:pt x="4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95;p50"/>
            <p:cNvSpPr/>
            <p:nvPr/>
          </p:nvSpPr>
          <p:spPr>
            <a:xfrm>
              <a:off x="4993465" y="3951279"/>
              <a:ext cx="165260" cy="72202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96;p50"/>
            <p:cNvSpPr/>
            <p:nvPr/>
          </p:nvSpPr>
          <p:spPr>
            <a:xfrm>
              <a:off x="4931277" y="3861472"/>
              <a:ext cx="26215" cy="9950"/>
            </a:xfrm>
            <a:custGeom>
              <a:avLst/>
              <a:gdLst/>
              <a:ahLst/>
              <a:cxnLst/>
              <a:rect l="l" t="t" r="r" b="b"/>
              <a:pathLst>
                <a:path w="411" h="156" extrusionOk="0">
                  <a:moveTo>
                    <a:pt x="205" y="0"/>
                  </a:moveTo>
                  <a:cubicBezTo>
                    <a:pt x="123" y="0"/>
                    <a:pt x="43" y="56"/>
                    <a:pt x="1" y="133"/>
                  </a:cubicBezTo>
                  <a:cubicBezTo>
                    <a:pt x="136" y="142"/>
                    <a:pt x="275" y="152"/>
                    <a:pt x="411" y="156"/>
                  </a:cubicBezTo>
                  <a:cubicBezTo>
                    <a:pt x="394" y="133"/>
                    <a:pt x="377" y="110"/>
                    <a:pt x="361" y="86"/>
                  </a:cubicBezTo>
                  <a:cubicBezTo>
                    <a:pt x="318" y="26"/>
                    <a:pt x="262" y="0"/>
                    <a:pt x="205" y="0"/>
                  </a:cubicBezTo>
                  <a:close/>
                </a:path>
              </a:pathLst>
            </a:custGeom>
            <a:solidFill>
              <a:srgbClr val="F6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29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352" name="Google Shape;1352;p29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" name="Google Shape;1355;p2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CLASIFICAR SEGUN SU GROSOR</a:t>
            </a:r>
            <a:endParaRPr dirty="0"/>
          </a:p>
        </p:txBody>
      </p:sp>
      <p:grpSp>
        <p:nvGrpSpPr>
          <p:cNvPr id="1356" name="Google Shape;1356;p29"/>
          <p:cNvGrpSpPr/>
          <p:nvPr/>
        </p:nvGrpSpPr>
        <p:grpSpPr>
          <a:xfrm>
            <a:off x="8163296" y="4083918"/>
            <a:ext cx="957836" cy="918928"/>
            <a:chOff x="3045198" y="1349667"/>
            <a:chExt cx="775324" cy="743831"/>
          </a:xfrm>
        </p:grpSpPr>
        <p:sp>
          <p:nvSpPr>
            <p:cNvPr id="1357" name="Google Shape;1357;p29"/>
            <p:cNvSpPr/>
            <p:nvPr/>
          </p:nvSpPr>
          <p:spPr>
            <a:xfrm rot="-613802">
              <a:off x="3096173" y="1404421"/>
              <a:ext cx="673373" cy="634323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 rot="-613802">
              <a:off x="3163091" y="1486417"/>
              <a:ext cx="524874" cy="494399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 rot="-613802">
              <a:off x="3414835" y="1744608"/>
              <a:ext cx="58050" cy="98950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 rot="-613802">
              <a:off x="3385133" y="1668368"/>
              <a:ext cx="66650" cy="40550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 rot="-613802">
              <a:off x="3442859" y="1542471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 rot="-613802">
              <a:off x="3456911" y="1562499"/>
              <a:ext cx="148900" cy="218274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 rot="-613802">
              <a:off x="3462011" y="1570026"/>
              <a:ext cx="138675" cy="203224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 rot="-613802">
              <a:off x="3502038" y="1623441"/>
              <a:ext cx="54100" cy="88400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 rot="-613802">
              <a:off x="3485601" y="1631423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 rot="-613802">
              <a:off x="3515865" y="1672644"/>
              <a:ext cx="40875" cy="38300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 rot="-613802">
              <a:off x="3458064" y="1571760"/>
              <a:ext cx="127900" cy="155850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 rot="-613802">
              <a:off x="3504056" y="1623773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 rot="-613802">
              <a:off x="3229701" y="1580930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 rot="-613802">
              <a:off x="3243753" y="1600956"/>
              <a:ext cx="148925" cy="218274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 rot="-613802">
              <a:off x="3248877" y="1608483"/>
              <a:ext cx="138650" cy="203224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 rot="-613802">
              <a:off x="3288805" y="1661907"/>
              <a:ext cx="54175" cy="88400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 rot="-613802">
              <a:off x="3272443" y="1669882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 rot="-613802">
              <a:off x="3302632" y="1711110"/>
              <a:ext cx="40950" cy="38300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 rot="-613802">
              <a:off x="3244931" y="1610222"/>
              <a:ext cx="127825" cy="155850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 rot="-613802">
              <a:off x="3290897" y="1662232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29"/>
          <p:cNvGrpSpPr/>
          <p:nvPr/>
        </p:nvGrpSpPr>
        <p:grpSpPr>
          <a:xfrm rot="1106445">
            <a:off x="8270961" y="357672"/>
            <a:ext cx="714962" cy="739224"/>
            <a:chOff x="4383575" y="1300650"/>
            <a:chExt cx="1143375" cy="1182175"/>
          </a:xfrm>
        </p:grpSpPr>
        <p:sp>
          <p:nvSpPr>
            <p:cNvPr id="1397" name="Google Shape;1397;p29"/>
            <p:cNvSpPr/>
            <p:nvPr/>
          </p:nvSpPr>
          <p:spPr>
            <a:xfrm>
              <a:off x="4383575" y="1300650"/>
              <a:ext cx="1143375" cy="1182175"/>
            </a:xfrm>
            <a:custGeom>
              <a:avLst/>
              <a:gdLst/>
              <a:ahLst/>
              <a:cxnLst/>
              <a:rect l="l" t="t" r="r" b="b"/>
              <a:pathLst>
                <a:path w="45735" h="47287" extrusionOk="0">
                  <a:moveTo>
                    <a:pt x="22048" y="0"/>
                  </a:moveTo>
                  <a:cubicBezTo>
                    <a:pt x="21702" y="0"/>
                    <a:pt x="21364" y="53"/>
                    <a:pt x="21042" y="158"/>
                  </a:cubicBezTo>
                  <a:cubicBezTo>
                    <a:pt x="20996" y="173"/>
                    <a:pt x="20951" y="191"/>
                    <a:pt x="20905" y="208"/>
                  </a:cubicBezTo>
                  <a:cubicBezTo>
                    <a:pt x="20902" y="208"/>
                    <a:pt x="20898" y="212"/>
                    <a:pt x="20894" y="212"/>
                  </a:cubicBezTo>
                  <a:cubicBezTo>
                    <a:pt x="19621" y="695"/>
                    <a:pt x="18778" y="1908"/>
                    <a:pt x="18778" y="3274"/>
                  </a:cubicBezTo>
                  <a:cubicBezTo>
                    <a:pt x="18778" y="4116"/>
                    <a:pt x="19095" y="4885"/>
                    <a:pt x="19621" y="5463"/>
                  </a:cubicBezTo>
                  <a:cubicBezTo>
                    <a:pt x="19452" y="5978"/>
                    <a:pt x="19276" y="6521"/>
                    <a:pt x="19088" y="7093"/>
                  </a:cubicBezTo>
                  <a:cubicBezTo>
                    <a:pt x="17516" y="11942"/>
                    <a:pt x="15653" y="18048"/>
                    <a:pt x="14405" y="22181"/>
                  </a:cubicBezTo>
                  <a:lnTo>
                    <a:pt x="8490" y="12764"/>
                  </a:lnTo>
                  <a:cubicBezTo>
                    <a:pt x="8719" y="12316"/>
                    <a:pt x="8846" y="11812"/>
                    <a:pt x="8846" y="11290"/>
                  </a:cubicBezTo>
                  <a:cubicBezTo>
                    <a:pt x="8846" y="10923"/>
                    <a:pt x="8786" y="10567"/>
                    <a:pt x="8667" y="10228"/>
                  </a:cubicBezTo>
                  <a:cubicBezTo>
                    <a:pt x="8215" y="8906"/>
                    <a:pt x="6974" y="8017"/>
                    <a:pt x="5573" y="8017"/>
                  </a:cubicBezTo>
                  <a:cubicBezTo>
                    <a:pt x="5206" y="8017"/>
                    <a:pt x="4843" y="8081"/>
                    <a:pt x="4501" y="8200"/>
                  </a:cubicBezTo>
                  <a:cubicBezTo>
                    <a:pt x="3186" y="8655"/>
                    <a:pt x="2300" y="9897"/>
                    <a:pt x="2300" y="11290"/>
                  </a:cubicBezTo>
                  <a:cubicBezTo>
                    <a:pt x="2300" y="12165"/>
                    <a:pt x="2657" y="12976"/>
                    <a:pt x="3238" y="13572"/>
                  </a:cubicBezTo>
                  <a:cubicBezTo>
                    <a:pt x="1768" y="23148"/>
                    <a:pt x="92" y="39344"/>
                    <a:pt x="75" y="39506"/>
                  </a:cubicBezTo>
                  <a:cubicBezTo>
                    <a:pt x="1" y="40239"/>
                    <a:pt x="339" y="40952"/>
                    <a:pt x="956" y="41351"/>
                  </a:cubicBezTo>
                  <a:cubicBezTo>
                    <a:pt x="7809" y="45805"/>
                    <a:pt x="14965" y="47286"/>
                    <a:pt x="21459" y="47286"/>
                  </a:cubicBezTo>
                  <a:cubicBezTo>
                    <a:pt x="33828" y="47286"/>
                    <a:pt x="43784" y="41907"/>
                    <a:pt x="44631" y="41435"/>
                  </a:cubicBezTo>
                  <a:cubicBezTo>
                    <a:pt x="44846" y="41323"/>
                    <a:pt x="45040" y="41163"/>
                    <a:pt x="45202" y="40973"/>
                  </a:cubicBezTo>
                  <a:cubicBezTo>
                    <a:pt x="45573" y="40532"/>
                    <a:pt x="45735" y="39954"/>
                    <a:pt x="45640" y="39382"/>
                  </a:cubicBezTo>
                  <a:cubicBezTo>
                    <a:pt x="44031" y="29811"/>
                    <a:pt x="41266" y="17846"/>
                    <a:pt x="39880" y="12041"/>
                  </a:cubicBezTo>
                  <a:cubicBezTo>
                    <a:pt x="40342" y="11473"/>
                    <a:pt x="40613" y="10750"/>
                    <a:pt x="40613" y="9978"/>
                  </a:cubicBezTo>
                  <a:cubicBezTo>
                    <a:pt x="40613" y="9650"/>
                    <a:pt x="40564" y="9326"/>
                    <a:pt x="40469" y="9012"/>
                  </a:cubicBezTo>
                  <a:cubicBezTo>
                    <a:pt x="40042" y="7633"/>
                    <a:pt x="38787" y="6705"/>
                    <a:pt x="37341" y="6705"/>
                  </a:cubicBezTo>
                  <a:cubicBezTo>
                    <a:pt x="36604" y="6705"/>
                    <a:pt x="35877" y="6959"/>
                    <a:pt x="35326" y="7403"/>
                  </a:cubicBezTo>
                  <a:cubicBezTo>
                    <a:pt x="34526" y="8027"/>
                    <a:pt x="34071" y="8966"/>
                    <a:pt x="34071" y="9978"/>
                  </a:cubicBezTo>
                  <a:cubicBezTo>
                    <a:pt x="34071" y="10485"/>
                    <a:pt x="34184" y="10972"/>
                    <a:pt x="34399" y="11410"/>
                  </a:cubicBezTo>
                  <a:cubicBezTo>
                    <a:pt x="33197" y="14218"/>
                    <a:pt x="31797" y="17681"/>
                    <a:pt x="30661" y="20527"/>
                  </a:cubicBezTo>
                  <a:cubicBezTo>
                    <a:pt x="28650" y="14753"/>
                    <a:pt x="26121" y="8302"/>
                    <a:pt x="24813" y="5019"/>
                  </a:cubicBezTo>
                  <a:cubicBezTo>
                    <a:pt x="25137" y="4508"/>
                    <a:pt x="25321" y="3904"/>
                    <a:pt x="25321" y="3274"/>
                  </a:cubicBezTo>
                  <a:cubicBezTo>
                    <a:pt x="25321" y="2914"/>
                    <a:pt x="25264" y="2561"/>
                    <a:pt x="25152" y="2237"/>
                  </a:cubicBezTo>
                  <a:cubicBezTo>
                    <a:pt x="24703" y="899"/>
                    <a:pt x="23459" y="0"/>
                    <a:pt x="2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4434200" y="1397100"/>
              <a:ext cx="1041975" cy="1036575"/>
            </a:xfrm>
            <a:custGeom>
              <a:avLst/>
              <a:gdLst/>
              <a:ahLst/>
              <a:cxnLst/>
              <a:rect l="l" t="t" r="r" b="b"/>
              <a:pathLst>
                <a:path w="41679" h="41463" extrusionOk="0">
                  <a:moveTo>
                    <a:pt x="20206" y="0"/>
                  </a:moveTo>
                  <a:cubicBezTo>
                    <a:pt x="19821" y="1112"/>
                    <a:pt x="19388" y="2421"/>
                    <a:pt x="18929" y="3842"/>
                  </a:cubicBezTo>
                  <a:cubicBezTo>
                    <a:pt x="16577" y="11082"/>
                    <a:pt x="13562" y="21212"/>
                    <a:pt x="13085" y="22810"/>
                  </a:cubicBezTo>
                  <a:lnTo>
                    <a:pt x="13085" y="22813"/>
                  </a:lnTo>
                  <a:cubicBezTo>
                    <a:pt x="13039" y="22954"/>
                    <a:pt x="13022" y="23025"/>
                    <a:pt x="13022" y="23025"/>
                  </a:cubicBezTo>
                  <a:lnTo>
                    <a:pt x="3499" y="7869"/>
                  </a:lnTo>
                  <a:cubicBezTo>
                    <a:pt x="3390" y="8504"/>
                    <a:pt x="3280" y="9185"/>
                    <a:pt x="3167" y="9908"/>
                  </a:cubicBezTo>
                  <a:cubicBezTo>
                    <a:pt x="1682" y="19529"/>
                    <a:pt x="0" y="35849"/>
                    <a:pt x="0" y="35849"/>
                  </a:cubicBezTo>
                  <a:cubicBezTo>
                    <a:pt x="6479" y="40059"/>
                    <a:pt x="13270" y="41463"/>
                    <a:pt x="19445" y="41463"/>
                  </a:cubicBezTo>
                  <a:cubicBezTo>
                    <a:pt x="31601" y="41463"/>
                    <a:pt x="41370" y="36023"/>
                    <a:pt x="41675" y="35852"/>
                  </a:cubicBezTo>
                  <a:lnTo>
                    <a:pt x="41678" y="35849"/>
                  </a:lnTo>
                  <a:cubicBezTo>
                    <a:pt x="39544" y="23120"/>
                    <a:pt x="35266" y="5828"/>
                    <a:pt x="35266" y="5828"/>
                  </a:cubicBezTo>
                  <a:cubicBezTo>
                    <a:pt x="35178" y="6028"/>
                    <a:pt x="35083" y="6233"/>
                    <a:pt x="34991" y="6448"/>
                  </a:cubicBezTo>
                  <a:cubicBezTo>
                    <a:pt x="32738" y="11509"/>
                    <a:pt x="29161" y="20662"/>
                    <a:pt x="28554" y="22214"/>
                  </a:cubicBezTo>
                  <a:cubicBezTo>
                    <a:pt x="28502" y="22365"/>
                    <a:pt x="28466" y="22443"/>
                    <a:pt x="28466" y="22443"/>
                  </a:cubicBezTo>
                  <a:cubicBezTo>
                    <a:pt x="25941" y="14087"/>
                    <a:pt x="20206" y="0"/>
                    <a:pt x="20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4974800" y="1581300"/>
              <a:ext cx="131225" cy="358825"/>
            </a:xfrm>
            <a:custGeom>
              <a:avLst/>
              <a:gdLst/>
              <a:ahLst/>
              <a:cxnLst/>
              <a:rect l="l" t="t" r="r" b="b"/>
              <a:pathLst>
                <a:path w="5249" h="14353" extrusionOk="0">
                  <a:moveTo>
                    <a:pt x="0" y="0"/>
                  </a:moveTo>
                  <a:cubicBezTo>
                    <a:pt x="2540" y="11082"/>
                    <a:pt x="5248" y="14352"/>
                    <a:pt x="5248" y="14352"/>
                  </a:cubicBezTo>
                  <a:cubicBezTo>
                    <a:pt x="3058" y="741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5337200" y="1787975"/>
              <a:ext cx="91875" cy="468500"/>
            </a:xfrm>
            <a:custGeom>
              <a:avLst/>
              <a:gdLst/>
              <a:ahLst/>
              <a:cxnLst/>
              <a:rect l="l" t="t" r="r" b="b"/>
              <a:pathLst>
                <a:path w="3675" h="18740" extrusionOk="0">
                  <a:moveTo>
                    <a:pt x="0" y="1"/>
                  </a:moveTo>
                  <a:cubicBezTo>
                    <a:pt x="804" y="10829"/>
                    <a:pt x="3675" y="18740"/>
                    <a:pt x="3675" y="18740"/>
                  </a:cubicBezTo>
                  <a:cubicBezTo>
                    <a:pt x="2208" y="58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4555600" y="1714975"/>
              <a:ext cx="164125" cy="243375"/>
            </a:xfrm>
            <a:custGeom>
              <a:avLst/>
              <a:gdLst/>
              <a:ahLst/>
              <a:cxnLst/>
              <a:rect l="l" t="t" r="r" b="b"/>
              <a:pathLst>
                <a:path w="6565" h="9735" extrusionOk="0">
                  <a:moveTo>
                    <a:pt x="0" y="0"/>
                  </a:moveTo>
                  <a:lnTo>
                    <a:pt x="0" y="0"/>
                  </a:lnTo>
                  <a:cubicBezTo>
                    <a:pt x="2099" y="4233"/>
                    <a:pt x="6564" y="9735"/>
                    <a:pt x="6564" y="9735"/>
                  </a:cubicBezTo>
                  <a:cubicBezTo>
                    <a:pt x="3888" y="413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5148050" y="1578225"/>
              <a:ext cx="154850" cy="406150"/>
            </a:xfrm>
            <a:custGeom>
              <a:avLst/>
              <a:gdLst/>
              <a:ahLst/>
              <a:cxnLst/>
              <a:rect l="l" t="t" r="r" b="b"/>
              <a:pathLst>
                <a:path w="6194" h="16246" extrusionOk="0">
                  <a:moveTo>
                    <a:pt x="6085" y="0"/>
                  </a:moveTo>
                  <a:cubicBezTo>
                    <a:pt x="3831" y="5171"/>
                    <a:pt x="575" y="13494"/>
                    <a:pt x="0" y="14969"/>
                  </a:cubicBezTo>
                  <a:cubicBezTo>
                    <a:pt x="385" y="15843"/>
                    <a:pt x="847" y="16245"/>
                    <a:pt x="1171" y="16245"/>
                  </a:cubicBezTo>
                  <a:cubicBezTo>
                    <a:pt x="1302" y="16245"/>
                    <a:pt x="1411" y="16178"/>
                    <a:pt x="1482" y="16055"/>
                  </a:cubicBezTo>
                  <a:cubicBezTo>
                    <a:pt x="1789" y="15519"/>
                    <a:pt x="4342" y="6599"/>
                    <a:pt x="6194" y="56"/>
                  </a:cubicBezTo>
                  <a:cubicBezTo>
                    <a:pt x="6158" y="39"/>
                    <a:pt x="6120" y="22"/>
                    <a:pt x="6085" y="0"/>
                  </a:cubicBezTo>
                  <a:close/>
                </a:path>
              </a:pathLst>
            </a:custGeom>
            <a:solidFill>
              <a:srgbClr val="FFA5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4761325" y="1493125"/>
              <a:ext cx="146125" cy="506050"/>
            </a:xfrm>
            <a:custGeom>
              <a:avLst/>
              <a:gdLst/>
              <a:ahLst/>
              <a:cxnLst/>
              <a:rect l="l" t="t" r="r" b="b"/>
              <a:pathLst>
                <a:path w="5845" h="20242" extrusionOk="0">
                  <a:moveTo>
                    <a:pt x="5844" y="1"/>
                  </a:moveTo>
                  <a:cubicBezTo>
                    <a:pt x="3492" y="7241"/>
                    <a:pt x="477" y="17371"/>
                    <a:pt x="0" y="18969"/>
                  </a:cubicBezTo>
                  <a:lnTo>
                    <a:pt x="0" y="18972"/>
                  </a:lnTo>
                  <a:cubicBezTo>
                    <a:pt x="508" y="19805"/>
                    <a:pt x="952" y="20242"/>
                    <a:pt x="1196" y="20242"/>
                  </a:cubicBezTo>
                  <a:cubicBezTo>
                    <a:pt x="1284" y="20242"/>
                    <a:pt x="1348" y="20182"/>
                    <a:pt x="1376" y="20069"/>
                  </a:cubicBezTo>
                  <a:cubicBezTo>
                    <a:pt x="1530" y="19438"/>
                    <a:pt x="4070" y="7989"/>
                    <a:pt x="5844" y="1"/>
                  </a:cubicBezTo>
                  <a:close/>
                </a:path>
              </a:pathLst>
            </a:custGeom>
            <a:solidFill>
              <a:srgbClr val="FFA5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4434200" y="1644775"/>
              <a:ext cx="1041875" cy="788950"/>
            </a:xfrm>
            <a:custGeom>
              <a:avLst/>
              <a:gdLst/>
              <a:ahLst/>
              <a:cxnLst/>
              <a:rect l="l" t="t" r="r" b="b"/>
              <a:pathLst>
                <a:path w="41675" h="31558" extrusionOk="0">
                  <a:moveTo>
                    <a:pt x="3167" y="1"/>
                  </a:moveTo>
                  <a:cubicBezTo>
                    <a:pt x="1682" y="9622"/>
                    <a:pt x="0" y="25942"/>
                    <a:pt x="0" y="25942"/>
                  </a:cubicBezTo>
                  <a:cubicBezTo>
                    <a:pt x="6479" y="30153"/>
                    <a:pt x="13269" y="31557"/>
                    <a:pt x="19440" y="31557"/>
                  </a:cubicBezTo>
                  <a:cubicBezTo>
                    <a:pt x="31598" y="31557"/>
                    <a:pt x="41372" y="26114"/>
                    <a:pt x="41675" y="25945"/>
                  </a:cubicBezTo>
                  <a:lnTo>
                    <a:pt x="41675" y="25945"/>
                  </a:lnTo>
                  <a:cubicBezTo>
                    <a:pt x="34547" y="28386"/>
                    <a:pt x="28085" y="29261"/>
                    <a:pt x="22583" y="29261"/>
                  </a:cubicBezTo>
                  <a:cubicBezTo>
                    <a:pt x="11057" y="29261"/>
                    <a:pt x="3770" y="25420"/>
                    <a:pt x="3548" y="24101"/>
                  </a:cubicBezTo>
                  <a:cubicBezTo>
                    <a:pt x="3323" y="22782"/>
                    <a:pt x="3217" y="8850"/>
                    <a:pt x="316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4490075" y="1550075"/>
              <a:ext cx="65625" cy="65625"/>
            </a:xfrm>
            <a:custGeom>
              <a:avLst/>
              <a:gdLst/>
              <a:ahLst/>
              <a:cxnLst/>
              <a:rect l="l" t="t" r="r" b="b"/>
              <a:pathLst>
                <a:path w="2625" h="2625" extrusionOk="0">
                  <a:moveTo>
                    <a:pt x="1313" y="1"/>
                  </a:moveTo>
                  <a:cubicBezTo>
                    <a:pt x="1161" y="1"/>
                    <a:pt x="1017" y="29"/>
                    <a:pt x="883" y="75"/>
                  </a:cubicBezTo>
                  <a:cubicBezTo>
                    <a:pt x="368" y="251"/>
                    <a:pt x="1" y="738"/>
                    <a:pt x="1" y="1313"/>
                  </a:cubicBezTo>
                  <a:cubicBezTo>
                    <a:pt x="1" y="2036"/>
                    <a:pt x="587" y="2625"/>
                    <a:pt x="1313" y="2625"/>
                  </a:cubicBezTo>
                  <a:cubicBezTo>
                    <a:pt x="2037" y="2625"/>
                    <a:pt x="2625" y="2036"/>
                    <a:pt x="2625" y="1313"/>
                  </a:cubicBezTo>
                  <a:cubicBezTo>
                    <a:pt x="2625" y="1165"/>
                    <a:pt x="2600" y="1024"/>
                    <a:pt x="2555" y="894"/>
                  </a:cubicBezTo>
                  <a:cubicBezTo>
                    <a:pt x="2379" y="375"/>
                    <a:pt x="188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5284375" y="1517275"/>
              <a:ext cx="65525" cy="65625"/>
            </a:xfrm>
            <a:custGeom>
              <a:avLst/>
              <a:gdLst/>
              <a:ahLst/>
              <a:cxnLst/>
              <a:rect l="l" t="t" r="r" b="b"/>
              <a:pathLst>
                <a:path w="2621" h="2625" extrusionOk="0">
                  <a:moveTo>
                    <a:pt x="1309" y="1"/>
                  </a:moveTo>
                  <a:cubicBezTo>
                    <a:pt x="1002" y="1"/>
                    <a:pt x="723" y="106"/>
                    <a:pt x="501" y="283"/>
                  </a:cubicBezTo>
                  <a:cubicBezTo>
                    <a:pt x="194" y="523"/>
                    <a:pt x="0" y="894"/>
                    <a:pt x="0" y="1313"/>
                  </a:cubicBezTo>
                  <a:cubicBezTo>
                    <a:pt x="0" y="2036"/>
                    <a:pt x="585" y="2625"/>
                    <a:pt x="1309" y="2625"/>
                  </a:cubicBezTo>
                  <a:cubicBezTo>
                    <a:pt x="2032" y="2625"/>
                    <a:pt x="2621" y="2036"/>
                    <a:pt x="2621" y="1313"/>
                  </a:cubicBezTo>
                  <a:cubicBezTo>
                    <a:pt x="2621" y="1175"/>
                    <a:pt x="2603" y="1049"/>
                    <a:pt x="2564" y="925"/>
                  </a:cubicBezTo>
                  <a:cubicBezTo>
                    <a:pt x="2398" y="389"/>
                    <a:pt x="1897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4902050" y="1349675"/>
              <a:ext cx="65525" cy="65625"/>
            </a:xfrm>
            <a:custGeom>
              <a:avLst/>
              <a:gdLst/>
              <a:ahLst/>
              <a:cxnLst/>
              <a:rect l="l" t="t" r="r" b="b"/>
              <a:pathLst>
                <a:path w="2621" h="2625" extrusionOk="0">
                  <a:moveTo>
                    <a:pt x="1309" y="0"/>
                  </a:moveTo>
                  <a:cubicBezTo>
                    <a:pt x="1171" y="0"/>
                    <a:pt x="1037" y="22"/>
                    <a:pt x="910" y="60"/>
                  </a:cubicBezTo>
                  <a:cubicBezTo>
                    <a:pt x="907" y="64"/>
                    <a:pt x="900" y="64"/>
                    <a:pt x="892" y="71"/>
                  </a:cubicBezTo>
                  <a:cubicBezTo>
                    <a:pt x="374" y="243"/>
                    <a:pt x="0" y="734"/>
                    <a:pt x="0" y="1313"/>
                  </a:cubicBezTo>
                  <a:cubicBezTo>
                    <a:pt x="0" y="2035"/>
                    <a:pt x="586" y="2625"/>
                    <a:pt x="1309" y="2625"/>
                  </a:cubicBezTo>
                  <a:cubicBezTo>
                    <a:pt x="2035" y="2625"/>
                    <a:pt x="2621" y="2035"/>
                    <a:pt x="2621" y="1313"/>
                  </a:cubicBezTo>
                  <a:cubicBezTo>
                    <a:pt x="2621" y="1164"/>
                    <a:pt x="2600" y="1026"/>
                    <a:pt x="2554" y="896"/>
                  </a:cubicBezTo>
                  <a:cubicBezTo>
                    <a:pt x="2381" y="374"/>
                    <a:pt x="1890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5284375" y="1524350"/>
              <a:ext cx="65525" cy="58550"/>
            </a:xfrm>
            <a:custGeom>
              <a:avLst/>
              <a:gdLst/>
              <a:ahLst/>
              <a:cxnLst/>
              <a:rect l="l" t="t" r="r" b="b"/>
              <a:pathLst>
                <a:path w="2621" h="2342" extrusionOk="0">
                  <a:moveTo>
                    <a:pt x="501" y="0"/>
                  </a:moveTo>
                  <a:lnTo>
                    <a:pt x="501" y="0"/>
                  </a:lnTo>
                  <a:cubicBezTo>
                    <a:pt x="194" y="240"/>
                    <a:pt x="0" y="611"/>
                    <a:pt x="0" y="1030"/>
                  </a:cubicBezTo>
                  <a:cubicBezTo>
                    <a:pt x="0" y="1753"/>
                    <a:pt x="585" y="2342"/>
                    <a:pt x="1309" y="2342"/>
                  </a:cubicBezTo>
                  <a:cubicBezTo>
                    <a:pt x="2032" y="2342"/>
                    <a:pt x="2621" y="1753"/>
                    <a:pt x="2621" y="1030"/>
                  </a:cubicBezTo>
                  <a:cubicBezTo>
                    <a:pt x="2621" y="892"/>
                    <a:pt x="2603" y="766"/>
                    <a:pt x="2564" y="642"/>
                  </a:cubicBezTo>
                  <a:cubicBezTo>
                    <a:pt x="2497" y="621"/>
                    <a:pt x="2458" y="611"/>
                    <a:pt x="2458" y="611"/>
                  </a:cubicBezTo>
                  <a:cubicBezTo>
                    <a:pt x="2458" y="611"/>
                    <a:pt x="2420" y="1548"/>
                    <a:pt x="1460" y="1711"/>
                  </a:cubicBezTo>
                  <a:cubicBezTo>
                    <a:pt x="1418" y="1718"/>
                    <a:pt x="1376" y="1721"/>
                    <a:pt x="1337" y="1721"/>
                  </a:cubicBezTo>
                  <a:cubicBezTo>
                    <a:pt x="578" y="1721"/>
                    <a:pt x="71" y="551"/>
                    <a:pt x="50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4901950" y="1351425"/>
              <a:ext cx="65625" cy="63875"/>
            </a:xfrm>
            <a:custGeom>
              <a:avLst/>
              <a:gdLst/>
              <a:ahLst/>
              <a:cxnLst/>
              <a:rect l="l" t="t" r="r" b="b"/>
              <a:pathLst>
                <a:path w="2625" h="2555" extrusionOk="0">
                  <a:moveTo>
                    <a:pt x="896" y="1"/>
                  </a:moveTo>
                  <a:cubicBezTo>
                    <a:pt x="378" y="173"/>
                    <a:pt x="4" y="664"/>
                    <a:pt x="4" y="1243"/>
                  </a:cubicBezTo>
                  <a:cubicBezTo>
                    <a:pt x="4" y="1965"/>
                    <a:pt x="590" y="2555"/>
                    <a:pt x="1313" y="2555"/>
                  </a:cubicBezTo>
                  <a:cubicBezTo>
                    <a:pt x="2039" y="2555"/>
                    <a:pt x="2625" y="1965"/>
                    <a:pt x="2625" y="1243"/>
                  </a:cubicBezTo>
                  <a:cubicBezTo>
                    <a:pt x="2625" y="1094"/>
                    <a:pt x="2604" y="956"/>
                    <a:pt x="2558" y="826"/>
                  </a:cubicBezTo>
                  <a:lnTo>
                    <a:pt x="2555" y="823"/>
                  </a:lnTo>
                  <a:cubicBezTo>
                    <a:pt x="2555" y="823"/>
                    <a:pt x="2512" y="1764"/>
                    <a:pt x="1552" y="1923"/>
                  </a:cubicBezTo>
                  <a:cubicBezTo>
                    <a:pt x="1510" y="1930"/>
                    <a:pt x="1471" y="1933"/>
                    <a:pt x="1433" y="1933"/>
                  </a:cubicBezTo>
                  <a:cubicBezTo>
                    <a:pt x="544" y="1933"/>
                    <a:pt x="1" y="328"/>
                    <a:pt x="89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4517750" y="1556425"/>
              <a:ext cx="29350" cy="25975"/>
            </a:xfrm>
            <a:custGeom>
              <a:avLst/>
              <a:gdLst/>
              <a:ahLst/>
              <a:cxnLst/>
              <a:rect l="l" t="t" r="r" b="b"/>
              <a:pathLst>
                <a:path w="1174" h="1039" extrusionOk="0">
                  <a:moveTo>
                    <a:pt x="385" y="0"/>
                  </a:moveTo>
                  <a:cubicBezTo>
                    <a:pt x="345" y="0"/>
                    <a:pt x="307" y="16"/>
                    <a:pt x="274" y="50"/>
                  </a:cubicBezTo>
                  <a:cubicBezTo>
                    <a:pt x="1" y="336"/>
                    <a:pt x="374" y="1039"/>
                    <a:pt x="746" y="1039"/>
                  </a:cubicBezTo>
                  <a:cubicBezTo>
                    <a:pt x="773" y="1039"/>
                    <a:pt x="800" y="1035"/>
                    <a:pt x="827" y="1027"/>
                  </a:cubicBezTo>
                  <a:cubicBezTo>
                    <a:pt x="1173" y="924"/>
                    <a:pt x="699" y="0"/>
                    <a:pt x="38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4930325" y="1356500"/>
              <a:ext cx="29325" cy="25925"/>
            </a:xfrm>
            <a:custGeom>
              <a:avLst/>
              <a:gdLst/>
              <a:ahLst/>
              <a:cxnLst/>
              <a:rect l="l" t="t" r="r" b="b"/>
              <a:pathLst>
                <a:path w="1173" h="1037" extrusionOk="0">
                  <a:moveTo>
                    <a:pt x="386" y="0"/>
                  </a:moveTo>
                  <a:cubicBezTo>
                    <a:pt x="345" y="0"/>
                    <a:pt x="306" y="16"/>
                    <a:pt x="273" y="52"/>
                  </a:cubicBezTo>
                  <a:cubicBezTo>
                    <a:pt x="0" y="334"/>
                    <a:pt x="374" y="1037"/>
                    <a:pt x="746" y="1037"/>
                  </a:cubicBezTo>
                  <a:cubicBezTo>
                    <a:pt x="773" y="1037"/>
                    <a:pt x="800" y="1033"/>
                    <a:pt x="827" y="1025"/>
                  </a:cubicBezTo>
                  <a:cubicBezTo>
                    <a:pt x="1173" y="922"/>
                    <a:pt x="700" y="0"/>
                    <a:pt x="38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5304525" y="1523775"/>
              <a:ext cx="29325" cy="25925"/>
            </a:xfrm>
            <a:custGeom>
              <a:avLst/>
              <a:gdLst/>
              <a:ahLst/>
              <a:cxnLst/>
              <a:rect l="l" t="t" r="r" b="b"/>
              <a:pathLst>
                <a:path w="1173" h="1037" extrusionOk="0">
                  <a:moveTo>
                    <a:pt x="384" y="0"/>
                  </a:moveTo>
                  <a:cubicBezTo>
                    <a:pt x="343" y="0"/>
                    <a:pt x="304" y="16"/>
                    <a:pt x="270" y="51"/>
                  </a:cubicBezTo>
                  <a:cubicBezTo>
                    <a:pt x="0" y="334"/>
                    <a:pt x="374" y="1036"/>
                    <a:pt x="743" y="1036"/>
                  </a:cubicBezTo>
                  <a:cubicBezTo>
                    <a:pt x="770" y="1036"/>
                    <a:pt x="797" y="1033"/>
                    <a:pt x="824" y="1025"/>
                  </a:cubicBezTo>
                  <a:cubicBezTo>
                    <a:pt x="1173" y="922"/>
                    <a:pt x="700" y="0"/>
                    <a:pt x="38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4490075" y="1551950"/>
              <a:ext cx="65625" cy="63750"/>
            </a:xfrm>
            <a:custGeom>
              <a:avLst/>
              <a:gdLst/>
              <a:ahLst/>
              <a:cxnLst/>
              <a:rect l="l" t="t" r="r" b="b"/>
              <a:pathLst>
                <a:path w="2625" h="2550" extrusionOk="0">
                  <a:moveTo>
                    <a:pt x="883" y="0"/>
                  </a:moveTo>
                  <a:cubicBezTo>
                    <a:pt x="368" y="176"/>
                    <a:pt x="1" y="663"/>
                    <a:pt x="1" y="1238"/>
                  </a:cubicBezTo>
                  <a:cubicBezTo>
                    <a:pt x="1" y="1961"/>
                    <a:pt x="587" y="2550"/>
                    <a:pt x="1313" y="2550"/>
                  </a:cubicBezTo>
                  <a:cubicBezTo>
                    <a:pt x="2037" y="2550"/>
                    <a:pt x="2625" y="1961"/>
                    <a:pt x="2625" y="1238"/>
                  </a:cubicBezTo>
                  <a:cubicBezTo>
                    <a:pt x="2625" y="1090"/>
                    <a:pt x="2600" y="949"/>
                    <a:pt x="2555" y="819"/>
                  </a:cubicBezTo>
                  <a:cubicBezTo>
                    <a:pt x="2555" y="819"/>
                    <a:pt x="2516" y="1757"/>
                    <a:pt x="1553" y="1919"/>
                  </a:cubicBezTo>
                  <a:cubicBezTo>
                    <a:pt x="1514" y="1926"/>
                    <a:pt x="1472" y="1926"/>
                    <a:pt x="1433" y="1926"/>
                  </a:cubicBezTo>
                  <a:cubicBezTo>
                    <a:pt x="551" y="1926"/>
                    <a:pt x="5" y="342"/>
                    <a:pt x="8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4565400" y="2028525"/>
              <a:ext cx="104425" cy="199275"/>
            </a:xfrm>
            <a:custGeom>
              <a:avLst/>
              <a:gdLst/>
              <a:ahLst/>
              <a:cxnLst/>
              <a:rect l="l" t="t" r="r" b="b"/>
              <a:pathLst>
                <a:path w="4177" h="7971" extrusionOk="0">
                  <a:moveTo>
                    <a:pt x="2074" y="1"/>
                  </a:moveTo>
                  <a:cubicBezTo>
                    <a:pt x="1933" y="4"/>
                    <a:pt x="1799" y="28"/>
                    <a:pt x="1669" y="82"/>
                  </a:cubicBezTo>
                  <a:cubicBezTo>
                    <a:pt x="1648" y="89"/>
                    <a:pt x="1630" y="95"/>
                    <a:pt x="1609" y="110"/>
                  </a:cubicBezTo>
                  <a:cubicBezTo>
                    <a:pt x="684" y="522"/>
                    <a:pt x="0" y="2102"/>
                    <a:pt x="0" y="3986"/>
                  </a:cubicBezTo>
                  <a:cubicBezTo>
                    <a:pt x="0" y="6187"/>
                    <a:pt x="935" y="7971"/>
                    <a:pt x="2088" y="7971"/>
                  </a:cubicBezTo>
                  <a:cubicBezTo>
                    <a:pt x="2910" y="7971"/>
                    <a:pt x="3626" y="7061"/>
                    <a:pt x="3964" y="5739"/>
                  </a:cubicBezTo>
                  <a:cubicBezTo>
                    <a:pt x="3989" y="5636"/>
                    <a:pt x="4014" y="5534"/>
                    <a:pt x="4035" y="5425"/>
                  </a:cubicBezTo>
                  <a:cubicBezTo>
                    <a:pt x="4039" y="5415"/>
                    <a:pt x="4042" y="5400"/>
                    <a:pt x="4042" y="5389"/>
                  </a:cubicBezTo>
                  <a:cubicBezTo>
                    <a:pt x="4046" y="5379"/>
                    <a:pt x="4046" y="5368"/>
                    <a:pt x="4049" y="5355"/>
                  </a:cubicBezTo>
                  <a:cubicBezTo>
                    <a:pt x="4130" y="4931"/>
                    <a:pt x="4176" y="4466"/>
                    <a:pt x="4176" y="3986"/>
                  </a:cubicBezTo>
                  <a:cubicBezTo>
                    <a:pt x="4176" y="1785"/>
                    <a:pt x="3242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5226350" y="2006025"/>
              <a:ext cx="104400" cy="199150"/>
            </a:xfrm>
            <a:custGeom>
              <a:avLst/>
              <a:gdLst/>
              <a:ahLst/>
              <a:cxnLst/>
              <a:rect l="l" t="t" r="r" b="b"/>
              <a:pathLst>
                <a:path w="4176" h="7966" extrusionOk="0">
                  <a:moveTo>
                    <a:pt x="2089" y="1"/>
                  </a:moveTo>
                  <a:cubicBezTo>
                    <a:pt x="1785" y="1"/>
                    <a:pt x="1496" y="124"/>
                    <a:pt x="1231" y="350"/>
                  </a:cubicBezTo>
                  <a:cubicBezTo>
                    <a:pt x="508" y="974"/>
                    <a:pt x="0" y="2368"/>
                    <a:pt x="0" y="3983"/>
                  </a:cubicBezTo>
                  <a:cubicBezTo>
                    <a:pt x="0" y="6183"/>
                    <a:pt x="935" y="7965"/>
                    <a:pt x="2089" y="7965"/>
                  </a:cubicBezTo>
                  <a:cubicBezTo>
                    <a:pt x="3009" y="7965"/>
                    <a:pt x="3788" y="6836"/>
                    <a:pt x="4067" y="5260"/>
                  </a:cubicBezTo>
                  <a:cubicBezTo>
                    <a:pt x="4138" y="4858"/>
                    <a:pt x="4176" y="4431"/>
                    <a:pt x="4176" y="3983"/>
                  </a:cubicBezTo>
                  <a:cubicBezTo>
                    <a:pt x="4176" y="1786"/>
                    <a:pt x="3245" y="1"/>
                    <a:pt x="2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902050" y="2069875"/>
              <a:ext cx="104500" cy="199200"/>
            </a:xfrm>
            <a:custGeom>
              <a:avLst/>
              <a:gdLst/>
              <a:ahLst/>
              <a:cxnLst/>
              <a:rect l="l" t="t" r="r" b="b"/>
              <a:pathLst>
                <a:path w="4180" h="7968" extrusionOk="0">
                  <a:moveTo>
                    <a:pt x="2088" y="1"/>
                  </a:moveTo>
                  <a:cubicBezTo>
                    <a:pt x="2077" y="1"/>
                    <a:pt x="2067" y="1"/>
                    <a:pt x="2056" y="4"/>
                  </a:cubicBezTo>
                  <a:cubicBezTo>
                    <a:pt x="917" y="32"/>
                    <a:pt x="0" y="1803"/>
                    <a:pt x="0" y="3982"/>
                  </a:cubicBezTo>
                  <a:cubicBezTo>
                    <a:pt x="0" y="6183"/>
                    <a:pt x="935" y="7968"/>
                    <a:pt x="2088" y="7968"/>
                  </a:cubicBezTo>
                  <a:cubicBezTo>
                    <a:pt x="2995" y="7968"/>
                    <a:pt x="3764" y="6871"/>
                    <a:pt x="4056" y="5337"/>
                  </a:cubicBezTo>
                  <a:cubicBezTo>
                    <a:pt x="4133" y="4914"/>
                    <a:pt x="4180" y="4459"/>
                    <a:pt x="4180" y="3982"/>
                  </a:cubicBezTo>
                  <a:cubicBezTo>
                    <a:pt x="4180" y="1782"/>
                    <a:pt x="3241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5264600" y="2042525"/>
              <a:ext cx="50200" cy="93425"/>
            </a:xfrm>
            <a:custGeom>
              <a:avLst/>
              <a:gdLst/>
              <a:ahLst/>
              <a:cxnLst/>
              <a:rect l="l" t="t" r="r" b="b"/>
              <a:pathLst>
                <a:path w="2008" h="3737" extrusionOk="0">
                  <a:moveTo>
                    <a:pt x="1063" y="1"/>
                  </a:moveTo>
                  <a:cubicBezTo>
                    <a:pt x="1034" y="1"/>
                    <a:pt x="1010" y="9"/>
                    <a:pt x="982" y="19"/>
                  </a:cubicBezTo>
                  <a:cubicBezTo>
                    <a:pt x="1" y="403"/>
                    <a:pt x="608" y="3736"/>
                    <a:pt x="1306" y="3736"/>
                  </a:cubicBezTo>
                  <a:cubicBezTo>
                    <a:pt x="1313" y="3736"/>
                    <a:pt x="1320" y="3736"/>
                    <a:pt x="1327" y="3733"/>
                  </a:cubicBezTo>
                  <a:cubicBezTo>
                    <a:pt x="2008" y="3665"/>
                    <a:pt x="1750" y="1"/>
                    <a:pt x="106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5226350" y="2014775"/>
              <a:ext cx="101675" cy="190400"/>
            </a:xfrm>
            <a:custGeom>
              <a:avLst/>
              <a:gdLst/>
              <a:ahLst/>
              <a:cxnLst/>
              <a:rect l="l" t="t" r="r" b="b"/>
              <a:pathLst>
                <a:path w="4067" h="7616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508" y="624"/>
                    <a:pt x="0" y="2018"/>
                    <a:pt x="0" y="3633"/>
                  </a:cubicBezTo>
                  <a:cubicBezTo>
                    <a:pt x="0" y="5833"/>
                    <a:pt x="935" y="7615"/>
                    <a:pt x="2089" y="7615"/>
                  </a:cubicBezTo>
                  <a:cubicBezTo>
                    <a:pt x="3009" y="7615"/>
                    <a:pt x="3788" y="6486"/>
                    <a:pt x="4067" y="4910"/>
                  </a:cubicBezTo>
                  <a:lnTo>
                    <a:pt x="4067" y="4910"/>
                  </a:lnTo>
                  <a:cubicBezTo>
                    <a:pt x="4032" y="4934"/>
                    <a:pt x="4014" y="4966"/>
                    <a:pt x="4007" y="5012"/>
                  </a:cubicBezTo>
                  <a:cubicBezTo>
                    <a:pt x="3919" y="5735"/>
                    <a:pt x="3326" y="6603"/>
                    <a:pt x="2593" y="6603"/>
                  </a:cubicBezTo>
                  <a:cubicBezTo>
                    <a:pt x="2268" y="6603"/>
                    <a:pt x="1916" y="6434"/>
                    <a:pt x="1566" y="6010"/>
                  </a:cubicBezTo>
                  <a:cubicBezTo>
                    <a:pt x="625" y="4864"/>
                    <a:pt x="191" y="1192"/>
                    <a:pt x="123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4902050" y="2069950"/>
              <a:ext cx="101425" cy="199125"/>
            </a:xfrm>
            <a:custGeom>
              <a:avLst/>
              <a:gdLst/>
              <a:ahLst/>
              <a:cxnLst/>
              <a:rect l="l" t="t" r="r" b="b"/>
              <a:pathLst>
                <a:path w="4057" h="7965" extrusionOk="0">
                  <a:moveTo>
                    <a:pt x="2056" y="1"/>
                  </a:moveTo>
                  <a:cubicBezTo>
                    <a:pt x="917" y="29"/>
                    <a:pt x="0" y="1800"/>
                    <a:pt x="0" y="3979"/>
                  </a:cubicBezTo>
                  <a:cubicBezTo>
                    <a:pt x="0" y="6180"/>
                    <a:pt x="935" y="7965"/>
                    <a:pt x="2088" y="7965"/>
                  </a:cubicBezTo>
                  <a:cubicBezTo>
                    <a:pt x="2995" y="7965"/>
                    <a:pt x="3764" y="6868"/>
                    <a:pt x="4056" y="5334"/>
                  </a:cubicBezTo>
                  <a:lnTo>
                    <a:pt x="4056" y="5334"/>
                  </a:lnTo>
                  <a:cubicBezTo>
                    <a:pt x="4032" y="5355"/>
                    <a:pt x="4017" y="5387"/>
                    <a:pt x="4011" y="5422"/>
                  </a:cubicBezTo>
                  <a:cubicBezTo>
                    <a:pt x="3926" y="6149"/>
                    <a:pt x="3334" y="7012"/>
                    <a:pt x="2596" y="7012"/>
                  </a:cubicBezTo>
                  <a:cubicBezTo>
                    <a:pt x="2271" y="7012"/>
                    <a:pt x="1919" y="6847"/>
                    <a:pt x="1573" y="6424"/>
                  </a:cubicBezTo>
                  <a:cubicBezTo>
                    <a:pt x="438" y="5044"/>
                    <a:pt x="42" y="33"/>
                    <a:pt x="2046" y="33"/>
                  </a:cubicBezTo>
                  <a:lnTo>
                    <a:pt x="2060" y="33"/>
                  </a:lnTo>
                  <a:cubicBezTo>
                    <a:pt x="2060" y="33"/>
                    <a:pt x="2060" y="22"/>
                    <a:pt x="20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4604550" y="2065825"/>
              <a:ext cx="50200" cy="93325"/>
            </a:xfrm>
            <a:custGeom>
              <a:avLst/>
              <a:gdLst/>
              <a:ahLst/>
              <a:cxnLst/>
              <a:rect l="l" t="t" r="r" b="b"/>
              <a:pathLst>
                <a:path w="2008" h="3733" extrusionOk="0">
                  <a:moveTo>
                    <a:pt x="1058" y="0"/>
                  </a:moveTo>
                  <a:cubicBezTo>
                    <a:pt x="1034" y="0"/>
                    <a:pt x="1005" y="3"/>
                    <a:pt x="981" y="14"/>
                  </a:cubicBezTo>
                  <a:cubicBezTo>
                    <a:pt x="0" y="399"/>
                    <a:pt x="606" y="3732"/>
                    <a:pt x="1301" y="3732"/>
                  </a:cubicBezTo>
                  <a:lnTo>
                    <a:pt x="1326" y="3732"/>
                  </a:lnTo>
                  <a:cubicBezTo>
                    <a:pt x="2007" y="3661"/>
                    <a:pt x="1749" y="0"/>
                    <a:pt x="105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4565400" y="2031250"/>
              <a:ext cx="99125" cy="196550"/>
            </a:xfrm>
            <a:custGeom>
              <a:avLst/>
              <a:gdLst/>
              <a:ahLst/>
              <a:cxnLst/>
              <a:rect l="l" t="t" r="r" b="b"/>
              <a:pathLst>
                <a:path w="3965" h="7862" extrusionOk="0">
                  <a:moveTo>
                    <a:pt x="1609" y="1"/>
                  </a:moveTo>
                  <a:cubicBezTo>
                    <a:pt x="684" y="413"/>
                    <a:pt x="0" y="1993"/>
                    <a:pt x="0" y="3877"/>
                  </a:cubicBezTo>
                  <a:cubicBezTo>
                    <a:pt x="0" y="6078"/>
                    <a:pt x="935" y="7862"/>
                    <a:pt x="2088" y="7862"/>
                  </a:cubicBezTo>
                  <a:cubicBezTo>
                    <a:pt x="2910" y="7862"/>
                    <a:pt x="3626" y="6952"/>
                    <a:pt x="3964" y="5630"/>
                  </a:cubicBezTo>
                  <a:lnTo>
                    <a:pt x="3964" y="5630"/>
                  </a:lnTo>
                  <a:cubicBezTo>
                    <a:pt x="3764" y="6258"/>
                    <a:pt x="3245" y="6872"/>
                    <a:pt x="2624" y="6872"/>
                  </a:cubicBezTo>
                  <a:cubicBezTo>
                    <a:pt x="2304" y="6872"/>
                    <a:pt x="1951" y="6706"/>
                    <a:pt x="1601" y="6282"/>
                  </a:cubicBezTo>
                  <a:cubicBezTo>
                    <a:pt x="568" y="5023"/>
                    <a:pt x="149" y="730"/>
                    <a:pt x="160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4940400" y="2108050"/>
              <a:ext cx="50175" cy="93425"/>
            </a:xfrm>
            <a:custGeom>
              <a:avLst/>
              <a:gdLst/>
              <a:ahLst/>
              <a:cxnLst/>
              <a:rect l="l" t="t" r="r" b="b"/>
              <a:pathLst>
                <a:path w="2007" h="3737" extrusionOk="0">
                  <a:moveTo>
                    <a:pt x="1062" y="1"/>
                  </a:moveTo>
                  <a:cubicBezTo>
                    <a:pt x="1038" y="1"/>
                    <a:pt x="1009" y="7"/>
                    <a:pt x="984" y="18"/>
                  </a:cubicBezTo>
                  <a:cubicBezTo>
                    <a:pt x="1" y="399"/>
                    <a:pt x="607" y="3736"/>
                    <a:pt x="1305" y="3736"/>
                  </a:cubicBezTo>
                  <a:cubicBezTo>
                    <a:pt x="1313" y="3736"/>
                    <a:pt x="1320" y="3736"/>
                    <a:pt x="1326" y="3732"/>
                  </a:cubicBezTo>
                  <a:cubicBezTo>
                    <a:pt x="2007" y="3662"/>
                    <a:pt x="1753" y="1"/>
                    <a:pt x="106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6" name="Google Shape;1426;p29"/>
          <p:cNvSpPr txBox="1">
            <a:spLocks noGrp="1"/>
          </p:cNvSpPr>
          <p:nvPr>
            <p:ph type="subTitle" idx="4"/>
          </p:nvPr>
        </p:nvSpPr>
        <p:spPr>
          <a:xfrm flipH="1">
            <a:off x="2123728" y="1491630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ANCHO</a:t>
            </a:r>
            <a:endParaRPr dirty="0"/>
          </a:p>
        </p:txBody>
      </p:sp>
      <p:sp>
        <p:nvSpPr>
          <p:cNvPr id="1428" name="Google Shape;1428;p29"/>
          <p:cNvSpPr txBox="1">
            <a:spLocks noGrp="1"/>
          </p:cNvSpPr>
          <p:nvPr>
            <p:ph type="subTitle" idx="6"/>
          </p:nvPr>
        </p:nvSpPr>
        <p:spPr>
          <a:xfrm flipH="1">
            <a:off x="5750496" y="1491630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ANGOSTO</a:t>
            </a:r>
            <a:endParaRPr dirty="0"/>
          </a:p>
        </p:txBody>
      </p:sp>
      <p:pic>
        <p:nvPicPr>
          <p:cNvPr id="6146" name="Picture 2" descr="ADJETIVOS 2 NUEVO-VIEJO TRISTE-ALEGRE PRIMERO-ÚLTIMO ABIERTA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28066" r="53436" b="29959"/>
          <a:stretch/>
        </p:blipFill>
        <p:spPr bwMode="auto">
          <a:xfrm>
            <a:off x="2364447" y="1923678"/>
            <a:ext cx="1632857" cy="15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ADJETIVOS 2 NUEVO-VIEJO TRISTE-ALEGRE PRIMERO-ÚLTIMO ABIERTA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4" t="27719" r="11460" b="29263"/>
          <a:stretch/>
        </p:blipFill>
        <p:spPr bwMode="auto">
          <a:xfrm>
            <a:off x="5973992" y="1962573"/>
            <a:ext cx="1576874" cy="15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Google Shape;552;p22"/>
          <p:cNvSpPr txBox="1">
            <a:spLocks/>
          </p:cNvSpPr>
          <p:nvPr/>
        </p:nvSpPr>
        <p:spPr>
          <a:xfrm>
            <a:off x="1571656" y="3795886"/>
            <a:ext cx="6239612" cy="941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Comparamos los caminos e identificamos sus diferencias ( lo que es distinto) </a:t>
            </a:r>
          </a:p>
          <a:p>
            <a:endParaRPr lang="es-CL" dirty="0"/>
          </a:p>
          <a:p>
            <a:r>
              <a:rPr lang="es-CL" dirty="0" smtClean="0"/>
              <a:t>¿En que son distintos? …………………………………………………</a:t>
            </a:r>
            <a:endParaRPr lang="es-CL" dirty="0"/>
          </a:p>
        </p:txBody>
      </p:sp>
      <p:grpSp>
        <p:nvGrpSpPr>
          <p:cNvPr id="91" name="Google Shape;3982;p50"/>
          <p:cNvGrpSpPr/>
          <p:nvPr/>
        </p:nvGrpSpPr>
        <p:grpSpPr>
          <a:xfrm rot="2353685">
            <a:off x="827583" y="3389580"/>
            <a:ext cx="784450" cy="898175"/>
            <a:chOff x="2668200" y="1863725"/>
            <a:chExt cx="784450" cy="898175"/>
          </a:xfrm>
        </p:grpSpPr>
        <p:sp>
          <p:nvSpPr>
            <p:cNvPr id="92" name="Google Shape;3983;p50"/>
            <p:cNvSpPr/>
            <p:nvPr/>
          </p:nvSpPr>
          <p:spPr>
            <a:xfrm>
              <a:off x="2668200" y="1863725"/>
              <a:ext cx="784450" cy="898175"/>
            </a:xfrm>
            <a:custGeom>
              <a:avLst/>
              <a:gdLst/>
              <a:ahLst/>
              <a:cxnLst/>
              <a:rect l="l" t="t" r="r" b="b"/>
              <a:pathLst>
                <a:path w="31378" h="35927" extrusionOk="0">
                  <a:moveTo>
                    <a:pt x="1247" y="2025"/>
                  </a:moveTo>
                  <a:cubicBezTo>
                    <a:pt x="1864" y="2836"/>
                    <a:pt x="2484" y="3640"/>
                    <a:pt x="3112" y="4441"/>
                  </a:cubicBezTo>
                  <a:cubicBezTo>
                    <a:pt x="3560" y="5016"/>
                    <a:pt x="4213" y="6375"/>
                    <a:pt x="5063" y="6452"/>
                  </a:cubicBezTo>
                  <a:cubicBezTo>
                    <a:pt x="5090" y="6454"/>
                    <a:pt x="5118" y="6455"/>
                    <a:pt x="5145" y="6455"/>
                  </a:cubicBezTo>
                  <a:cubicBezTo>
                    <a:pt x="5872" y="6455"/>
                    <a:pt x="6457" y="5561"/>
                    <a:pt x="6873" y="5115"/>
                  </a:cubicBezTo>
                  <a:cubicBezTo>
                    <a:pt x="7690" y="4241"/>
                    <a:pt x="8509" y="3337"/>
                    <a:pt x="9221" y="2364"/>
                  </a:cubicBezTo>
                  <a:lnTo>
                    <a:pt x="9221" y="2364"/>
                  </a:lnTo>
                  <a:cubicBezTo>
                    <a:pt x="8188" y="11597"/>
                    <a:pt x="11165" y="21678"/>
                    <a:pt x="20247" y="25759"/>
                  </a:cubicBezTo>
                  <a:cubicBezTo>
                    <a:pt x="20334" y="25798"/>
                    <a:pt x="20428" y="25819"/>
                    <a:pt x="20519" y="25819"/>
                  </a:cubicBezTo>
                  <a:cubicBezTo>
                    <a:pt x="20689" y="25819"/>
                    <a:pt x="20851" y="25745"/>
                    <a:pt x="20945" y="25575"/>
                  </a:cubicBezTo>
                  <a:cubicBezTo>
                    <a:pt x="21720" y="24221"/>
                    <a:pt x="22567" y="22933"/>
                    <a:pt x="23506" y="21688"/>
                  </a:cubicBezTo>
                  <a:cubicBezTo>
                    <a:pt x="25523" y="24669"/>
                    <a:pt x="27660" y="27558"/>
                    <a:pt x="29924" y="30354"/>
                  </a:cubicBezTo>
                  <a:cubicBezTo>
                    <a:pt x="25682" y="31969"/>
                    <a:pt x="21382" y="33419"/>
                    <a:pt x="17030" y="34710"/>
                  </a:cubicBezTo>
                  <a:cubicBezTo>
                    <a:pt x="17227" y="33038"/>
                    <a:pt x="17696" y="31511"/>
                    <a:pt x="18483" y="29980"/>
                  </a:cubicBezTo>
                  <a:cubicBezTo>
                    <a:pt x="18638" y="29681"/>
                    <a:pt x="18501" y="29339"/>
                    <a:pt x="18176" y="29233"/>
                  </a:cubicBezTo>
                  <a:cubicBezTo>
                    <a:pt x="12766" y="27437"/>
                    <a:pt x="8470" y="23417"/>
                    <a:pt x="5719" y="18483"/>
                  </a:cubicBezTo>
                  <a:cubicBezTo>
                    <a:pt x="2865" y="13379"/>
                    <a:pt x="1949" y="7732"/>
                    <a:pt x="1247" y="2025"/>
                  </a:cubicBezTo>
                  <a:close/>
                  <a:moveTo>
                    <a:pt x="759" y="1"/>
                  </a:moveTo>
                  <a:cubicBezTo>
                    <a:pt x="720" y="1"/>
                    <a:pt x="682" y="9"/>
                    <a:pt x="648" y="26"/>
                  </a:cubicBezTo>
                  <a:cubicBezTo>
                    <a:pt x="636" y="25"/>
                    <a:pt x="624" y="24"/>
                    <a:pt x="612" y="24"/>
                  </a:cubicBezTo>
                  <a:cubicBezTo>
                    <a:pt x="314" y="24"/>
                    <a:pt x="0" y="365"/>
                    <a:pt x="220" y="657"/>
                  </a:cubicBezTo>
                  <a:cubicBezTo>
                    <a:pt x="309" y="780"/>
                    <a:pt x="404" y="904"/>
                    <a:pt x="499" y="1027"/>
                  </a:cubicBezTo>
                  <a:cubicBezTo>
                    <a:pt x="355" y="12715"/>
                    <a:pt x="5722" y="25794"/>
                    <a:pt x="17337" y="30012"/>
                  </a:cubicBezTo>
                  <a:cubicBezTo>
                    <a:pt x="16536" y="31733"/>
                    <a:pt x="16078" y="33496"/>
                    <a:pt x="15943" y="35415"/>
                  </a:cubicBezTo>
                  <a:cubicBezTo>
                    <a:pt x="15925" y="35704"/>
                    <a:pt x="16195" y="35927"/>
                    <a:pt x="16462" y="35927"/>
                  </a:cubicBezTo>
                  <a:cubicBezTo>
                    <a:pt x="16505" y="35927"/>
                    <a:pt x="16548" y="35921"/>
                    <a:pt x="16589" y="35909"/>
                  </a:cubicBezTo>
                  <a:cubicBezTo>
                    <a:pt x="21424" y="34499"/>
                    <a:pt x="26197" y="32890"/>
                    <a:pt x="30895" y="31077"/>
                  </a:cubicBezTo>
                  <a:cubicBezTo>
                    <a:pt x="31272" y="30932"/>
                    <a:pt x="31378" y="30537"/>
                    <a:pt x="31121" y="30227"/>
                  </a:cubicBezTo>
                  <a:cubicBezTo>
                    <a:pt x="28577" y="27117"/>
                    <a:pt x="26200" y="23897"/>
                    <a:pt x="23968" y="20560"/>
                  </a:cubicBezTo>
                  <a:cubicBezTo>
                    <a:pt x="23869" y="20412"/>
                    <a:pt x="23674" y="20303"/>
                    <a:pt x="23487" y="20303"/>
                  </a:cubicBezTo>
                  <a:cubicBezTo>
                    <a:pt x="23367" y="20303"/>
                    <a:pt x="23249" y="20348"/>
                    <a:pt x="23164" y="20457"/>
                  </a:cubicBezTo>
                  <a:cubicBezTo>
                    <a:pt x="22116" y="21797"/>
                    <a:pt x="21167" y="23191"/>
                    <a:pt x="20307" y="24658"/>
                  </a:cubicBezTo>
                  <a:cubicBezTo>
                    <a:pt x="11719" y="20496"/>
                    <a:pt x="9059" y="10582"/>
                    <a:pt x="10325" y="1680"/>
                  </a:cubicBezTo>
                  <a:cubicBezTo>
                    <a:pt x="10378" y="1334"/>
                    <a:pt x="10110" y="1094"/>
                    <a:pt x="9842" y="1045"/>
                  </a:cubicBezTo>
                  <a:cubicBezTo>
                    <a:pt x="9758" y="891"/>
                    <a:pt x="9588" y="777"/>
                    <a:pt x="9415" y="777"/>
                  </a:cubicBezTo>
                  <a:cubicBezTo>
                    <a:pt x="9312" y="777"/>
                    <a:pt x="9208" y="818"/>
                    <a:pt x="9122" y="915"/>
                  </a:cubicBezTo>
                  <a:cubicBezTo>
                    <a:pt x="8393" y="1722"/>
                    <a:pt x="7747" y="2600"/>
                    <a:pt x="7031" y="3422"/>
                  </a:cubicBezTo>
                  <a:cubicBezTo>
                    <a:pt x="6681" y="3824"/>
                    <a:pt x="5679" y="5291"/>
                    <a:pt x="5109" y="5291"/>
                  </a:cubicBezTo>
                  <a:cubicBezTo>
                    <a:pt x="5093" y="5291"/>
                    <a:pt x="5078" y="5290"/>
                    <a:pt x="5063" y="5288"/>
                  </a:cubicBezTo>
                  <a:cubicBezTo>
                    <a:pt x="4569" y="5217"/>
                    <a:pt x="3532" y="3365"/>
                    <a:pt x="3201" y="2956"/>
                  </a:cubicBezTo>
                  <a:cubicBezTo>
                    <a:pt x="2492" y="2074"/>
                    <a:pt x="1773" y="1200"/>
                    <a:pt x="1042" y="336"/>
                  </a:cubicBezTo>
                  <a:cubicBezTo>
                    <a:pt x="1042" y="304"/>
                    <a:pt x="1039" y="280"/>
                    <a:pt x="1032" y="248"/>
                  </a:cubicBezTo>
                  <a:cubicBezTo>
                    <a:pt x="1013" y="86"/>
                    <a:pt x="883" y="1"/>
                    <a:pt x="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84;p50"/>
            <p:cNvSpPr/>
            <p:nvPr/>
          </p:nvSpPr>
          <p:spPr>
            <a:xfrm>
              <a:off x="2699350" y="1914350"/>
              <a:ext cx="716975" cy="817150"/>
            </a:xfrm>
            <a:custGeom>
              <a:avLst/>
              <a:gdLst/>
              <a:ahLst/>
              <a:cxnLst/>
              <a:rect l="l" t="t" r="r" b="b"/>
              <a:pathLst>
                <a:path w="28679" h="32686" extrusionOk="0">
                  <a:moveTo>
                    <a:pt x="1" y="0"/>
                  </a:moveTo>
                  <a:lnTo>
                    <a:pt x="1" y="0"/>
                  </a:lnTo>
                  <a:cubicBezTo>
                    <a:pt x="703" y="5707"/>
                    <a:pt x="1619" y="11354"/>
                    <a:pt x="4473" y="16458"/>
                  </a:cubicBezTo>
                  <a:cubicBezTo>
                    <a:pt x="7224" y="21392"/>
                    <a:pt x="11520" y="25412"/>
                    <a:pt x="16930" y="27208"/>
                  </a:cubicBezTo>
                  <a:cubicBezTo>
                    <a:pt x="17255" y="27314"/>
                    <a:pt x="17392" y="27656"/>
                    <a:pt x="17237" y="27955"/>
                  </a:cubicBezTo>
                  <a:cubicBezTo>
                    <a:pt x="16450" y="29486"/>
                    <a:pt x="15981" y="31013"/>
                    <a:pt x="15784" y="32685"/>
                  </a:cubicBezTo>
                  <a:cubicBezTo>
                    <a:pt x="20136" y="31394"/>
                    <a:pt x="24436" y="29944"/>
                    <a:pt x="28678" y="28329"/>
                  </a:cubicBezTo>
                  <a:cubicBezTo>
                    <a:pt x="26414" y="25533"/>
                    <a:pt x="24277" y="22644"/>
                    <a:pt x="22260" y="19663"/>
                  </a:cubicBezTo>
                  <a:cubicBezTo>
                    <a:pt x="21321" y="20908"/>
                    <a:pt x="20474" y="22196"/>
                    <a:pt x="19699" y="23550"/>
                  </a:cubicBezTo>
                  <a:cubicBezTo>
                    <a:pt x="19605" y="23720"/>
                    <a:pt x="19443" y="23794"/>
                    <a:pt x="19273" y="23794"/>
                  </a:cubicBezTo>
                  <a:cubicBezTo>
                    <a:pt x="19182" y="23794"/>
                    <a:pt x="19088" y="23773"/>
                    <a:pt x="19001" y="23734"/>
                  </a:cubicBezTo>
                  <a:cubicBezTo>
                    <a:pt x="9919" y="19653"/>
                    <a:pt x="6942" y="9572"/>
                    <a:pt x="7975" y="339"/>
                  </a:cubicBezTo>
                  <a:lnTo>
                    <a:pt x="7975" y="339"/>
                  </a:lnTo>
                  <a:cubicBezTo>
                    <a:pt x="7263" y="1312"/>
                    <a:pt x="6444" y="2216"/>
                    <a:pt x="5627" y="3090"/>
                  </a:cubicBezTo>
                  <a:cubicBezTo>
                    <a:pt x="5211" y="3536"/>
                    <a:pt x="4626" y="4430"/>
                    <a:pt x="3899" y="4430"/>
                  </a:cubicBezTo>
                  <a:cubicBezTo>
                    <a:pt x="3872" y="4430"/>
                    <a:pt x="3844" y="4429"/>
                    <a:pt x="3817" y="4427"/>
                  </a:cubicBezTo>
                  <a:cubicBezTo>
                    <a:pt x="2967" y="4350"/>
                    <a:pt x="2314" y="2991"/>
                    <a:pt x="1866" y="2416"/>
                  </a:cubicBezTo>
                  <a:cubicBezTo>
                    <a:pt x="1238" y="1615"/>
                    <a:pt x="618" y="81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2350;p41"/>
          <p:cNvGrpSpPr/>
          <p:nvPr/>
        </p:nvGrpSpPr>
        <p:grpSpPr>
          <a:xfrm flipH="1">
            <a:off x="744711" y="330799"/>
            <a:ext cx="1000944" cy="1695956"/>
            <a:chOff x="2004700" y="1588825"/>
            <a:chExt cx="1734178" cy="3014667"/>
          </a:xfrm>
        </p:grpSpPr>
        <p:sp>
          <p:nvSpPr>
            <p:cNvPr id="95" name="Google Shape;2351;p41"/>
            <p:cNvSpPr/>
            <p:nvPr/>
          </p:nvSpPr>
          <p:spPr>
            <a:xfrm>
              <a:off x="2004700" y="1588825"/>
              <a:ext cx="1734178" cy="3014667"/>
            </a:xfrm>
            <a:custGeom>
              <a:avLst/>
              <a:gdLst/>
              <a:ahLst/>
              <a:cxnLst/>
              <a:rect l="l" t="t" r="r" b="b"/>
              <a:pathLst>
                <a:path w="53869" h="93645" extrusionOk="0">
                  <a:moveTo>
                    <a:pt x="27515" y="74786"/>
                  </a:moveTo>
                  <a:cubicBezTo>
                    <a:pt x="28143" y="75325"/>
                    <a:pt x="28871" y="75613"/>
                    <a:pt x="29649" y="75613"/>
                  </a:cubicBezTo>
                  <a:cubicBezTo>
                    <a:pt x="30159" y="75613"/>
                    <a:pt x="30655" y="75489"/>
                    <a:pt x="31133" y="75244"/>
                  </a:cubicBezTo>
                  <a:cubicBezTo>
                    <a:pt x="31161" y="75528"/>
                    <a:pt x="31185" y="75811"/>
                    <a:pt x="31198" y="76094"/>
                  </a:cubicBezTo>
                  <a:cubicBezTo>
                    <a:pt x="31236" y="76698"/>
                    <a:pt x="31246" y="77208"/>
                    <a:pt x="31231" y="77723"/>
                  </a:cubicBezTo>
                  <a:cubicBezTo>
                    <a:pt x="31227" y="78162"/>
                    <a:pt x="31194" y="78616"/>
                    <a:pt x="31142" y="79045"/>
                  </a:cubicBezTo>
                  <a:cubicBezTo>
                    <a:pt x="31137" y="79078"/>
                    <a:pt x="31133" y="79111"/>
                    <a:pt x="31128" y="79144"/>
                  </a:cubicBezTo>
                  <a:cubicBezTo>
                    <a:pt x="31128" y="79139"/>
                    <a:pt x="30948" y="79064"/>
                    <a:pt x="30858" y="79026"/>
                  </a:cubicBezTo>
                  <a:cubicBezTo>
                    <a:pt x="30041" y="78696"/>
                    <a:pt x="29126" y="78520"/>
                    <a:pt x="28210" y="78520"/>
                  </a:cubicBezTo>
                  <a:cubicBezTo>
                    <a:pt x="27303" y="78520"/>
                    <a:pt x="26443" y="78686"/>
                    <a:pt x="25678" y="78998"/>
                  </a:cubicBezTo>
                  <a:cubicBezTo>
                    <a:pt x="25665" y="77978"/>
                    <a:pt x="25626" y="77099"/>
                    <a:pt x="25560" y="76282"/>
                  </a:cubicBezTo>
                  <a:cubicBezTo>
                    <a:pt x="25556" y="76197"/>
                    <a:pt x="25547" y="76108"/>
                    <a:pt x="25532" y="76023"/>
                  </a:cubicBezTo>
                  <a:cubicBezTo>
                    <a:pt x="25495" y="75678"/>
                    <a:pt x="25438" y="75367"/>
                    <a:pt x="25390" y="75092"/>
                  </a:cubicBezTo>
                  <a:cubicBezTo>
                    <a:pt x="25381" y="75050"/>
                    <a:pt x="25371" y="75007"/>
                    <a:pt x="25367" y="74965"/>
                  </a:cubicBezTo>
                  <a:cubicBezTo>
                    <a:pt x="26075" y="74928"/>
                    <a:pt x="26793" y="74866"/>
                    <a:pt x="27515" y="74786"/>
                  </a:cubicBezTo>
                  <a:close/>
                  <a:moveTo>
                    <a:pt x="23847" y="0"/>
                  </a:moveTo>
                  <a:cubicBezTo>
                    <a:pt x="22751" y="0"/>
                    <a:pt x="21665" y="506"/>
                    <a:pt x="20942" y="1341"/>
                  </a:cubicBezTo>
                  <a:cubicBezTo>
                    <a:pt x="20593" y="1748"/>
                    <a:pt x="20328" y="2210"/>
                    <a:pt x="20154" y="2720"/>
                  </a:cubicBezTo>
                  <a:cubicBezTo>
                    <a:pt x="19304" y="2295"/>
                    <a:pt x="18379" y="2036"/>
                    <a:pt x="17434" y="1964"/>
                  </a:cubicBezTo>
                  <a:cubicBezTo>
                    <a:pt x="17268" y="1951"/>
                    <a:pt x="17098" y="1940"/>
                    <a:pt x="16957" y="1940"/>
                  </a:cubicBezTo>
                  <a:lnTo>
                    <a:pt x="16863" y="1940"/>
                  </a:lnTo>
                  <a:cubicBezTo>
                    <a:pt x="16013" y="1940"/>
                    <a:pt x="15143" y="2097"/>
                    <a:pt x="14317" y="2399"/>
                  </a:cubicBezTo>
                  <a:lnTo>
                    <a:pt x="13827" y="2399"/>
                  </a:lnTo>
                  <a:lnTo>
                    <a:pt x="13515" y="2739"/>
                  </a:lnTo>
                  <a:cubicBezTo>
                    <a:pt x="12065" y="3461"/>
                    <a:pt x="10917" y="4599"/>
                    <a:pt x="10252" y="5983"/>
                  </a:cubicBezTo>
                  <a:cubicBezTo>
                    <a:pt x="8958" y="8703"/>
                    <a:pt x="9714" y="12060"/>
                    <a:pt x="12046" y="13968"/>
                  </a:cubicBezTo>
                  <a:cubicBezTo>
                    <a:pt x="12159" y="14057"/>
                    <a:pt x="12273" y="14147"/>
                    <a:pt x="12391" y="14227"/>
                  </a:cubicBezTo>
                  <a:cubicBezTo>
                    <a:pt x="12042" y="14728"/>
                    <a:pt x="11715" y="15247"/>
                    <a:pt x="11414" y="15776"/>
                  </a:cubicBezTo>
                  <a:cubicBezTo>
                    <a:pt x="9950" y="18364"/>
                    <a:pt x="9355" y="20946"/>
                    <a:pt x="8963" y="23993"/>
                  </a:cubicBezTo>
                  <a:cubicBezTo>
                    <a:pt x="8651" y="24119"/>
                    <a:pt x="8363" y="24276"/>
                    <a:pt x="8104" y="24464"/>
                  </a:cubicBezTo>
                  <a:cubicBezTo>
                    <a:pt x="6659" y="25499"/>
                    <a:pt x="6182" y="27359"/>
                    <a:pt x="6984" y="28790"/>
                  </a:cubicBezTo>
                  <a:cubicBezTo>
                    <a:pt x="7282" y="29323"/>
                    <a:pt x="7726" y="29753"/>
                    <a:pt x="8311" y="30065"/>
                  </a:cubicBezTo>
                  <a:cubicBezTo>
                    <a:pt x="8019" y="33493"/>
                    <a:pt x="7896" y="36807"/>
                    <a:pt x="7905" y="40755"/>
                  </a:cubicBezTo>
                  <a:cubicBezTo>
                    <a:pt x="6724" y="42092"/>
                    <a:pt x="5922" y="43871"/>
                    <a:pt x="5761" y="45586"/>
                  </a:cubicBezTo>
                  <a:cubicBezTo>
                    <a:pt x="5704" y="46148"/>
                    <a:pt x="5724" y="46710"/>
                    <a:pt x="5809" y="47248"/>
                  </a:cubicBezTo>
                  <a:cubicBezTo>
                    <a:pt x="6531" y="51725"/>
                    <a:pt x="5691" y="56219"/>
                    <a:pt x="3391" y="60247"/>
                  </a:cubicBezTo>
                  <a:cubicBezTo>
                    <a:pt x="3155" y="60658"/>
                    <a:pt x="2904" y="61068"/>
                    <a:pt x="2636" y="61503"/>
                  </a:cubicBezTo>
                  <a:cubicBezTo>
                    <a:pt x="1644" y="63114"/>
                    <a:pt x="619" y="64780"/>
                    <a:pt x="251" y="66815"/>
                  </a:cubicBezTo>
                  <a:cubicBezTo>
                    <a:pt x="1" y="68218"/>
                    <a:pt x="194" y="69715"/>
                    <a:pt x="779" y="71013"/>
                  </a:cubicBezTo>
                  <a:cubicBezTo>
                    <a:pt x="690" y="73194"/>
                    <a:pt x="1781" y="76236"/>
                    <a:pt x="4061" y="76835"/>
                  </a:cubicBezTo>
                  <a:cubicBezTo>
                    <a:pt x="4326" y="76906"/>
                    <a:pt x="4599" y="76944"/>
                    <a:pt x="4874" y="76944"/>
                  </a:cubicBezTo>
                  <a:cubicBezTo>
                    <a:pt x="4939" y="76944"/>
                    <a:pt x="5011" y="76940"/>
                    <a:pt x="5077" y="76934"/>
                  </a:cubicBezTo>
                  <a:lnTo>
                    <a:pt x="5142" y="76940"/>
                  </a:lnTo>
                  <a:lnTo>
                    <a:pt x="8104" y="77029"/>
                  </a:lnTo>
                  <a:lnTo>
                    <a:pt x="7924" y="76580"/>
                  </a:lnTo>
                  <a:cubicBezTo>
                    <a:pt x="8250" y="76566"/>
                    <a:pt x="8566" y="76500"/>
                    <a:pt x="8859" y="76387"/>
                  </a:cubicBezTo>
                  <a:cubicBezTo>
                    <a:pt x="9006" y="76330"/>
                    <a:pt x="9143" y="76269"/>
                    <a:pt x="9274" y="76193"/>
                  </a:cubicBezTo>
                  <a:cubicBezTo>
                    <a:pt x="9827" y="76443"/>
                    <a:pt x="10412" y="76580"/>
                    <a:pt x="10984" y="76580"/>
                  </a:cubicBezTo>
                  <a:cubicBezTo>
                    <a:pt x="11517" y="76580"/>
                    <a:pt x="12027" y="76467"/>
                    <a:pt x="12495" y="76240"/>
                  </a:cubicBezTo>
                  <a:cubicBezTo>
                    <a:pt x="13222" y="75896"/>
                    <a:pt x="13737" y="75358"/>
                    <a:pt x="14062" y="74730"/>
                  </a:cubicBezTo>
                  <a:cubicBezTo>
                    <a:pt x="14067" y="74752"/>
                    <a:pt x="14072" y="74776"/>
                    <a:pt x="14077" y="74800"/>
                  </a:cubicBezTo>
                  <a:cubicBezTo>
                    <a:pt x="14138" y="75188"/>
                    <a:pt x="14219" y="75698"/>
                    <a:pt x="14265" y="76208"/>
                  </a:cubicBezTo>
                  <a:cubicBezTo>
                    <a:pt x="14327" y="76779"/>
                    <a:pt x="14350" y="77280"/>
                    <a:pt x="14341" y="77756"/>
                  </a:cubicBezTo>
                  <a:cubicBezTo>
                    <a:pt x="14336" y="77978"/>
                    <a:pt x="14327" y="78191"/>
                    <a:pt x="14304" y="78407"/>
                  </a:cubicBezTo>
                  <a:cubicBezTo>
                    <a:pt x="14275" y="78681"/>
                    <a:pt x="14232" y="78941"/>
                    <a:pt x="14166" y="79172"/>
                  </a:cubicBezTo>
                  <a:lnTo>
                    <a:pt x="13779" y="79858"/>
                  </a:lnTo>
                  <a:cubicBezTo>
                    <a:pt x="13746" y="79867"/>
                    <a:pt x="13704" y="79867"/>
                    <a:pt x="13670" y="79867"/>
                  </a:cubicBezTo>
                  <a:cubicBezTo>
                    <a:pt x="13406" y="79867"/>
                    <a:pt x="13014" y="79767"/>
                    <a:pt x="12599" y="79664"/>
                  </a:cubicBezTo>
                  <a:cubicBezTo>
                    <a:pt x="11989" y="79508"/>
                    <a:pt x="11300" y="79333"/>
                    <a:pt x="10525" y="79333"/>
                  </a:cubicBezTo>
                  <a:cubicBezTo>
                    <a:pt x="10370" y="79333"/>
                    <a:pt x="10219" y="79342"/>
                    <a:pt x="10067" y="79357"/>
                  </a:cubicBezTo>
                  <a:cubicBezTo>
                    <a:pt x="8335" y="79522"/>
                    <a:pt x="6748" y="80736"/>
                    <a:pt x="6059" y="82412"/>
                  </a:cubicBezTo>
                  <a:cubicBezTo>
                    <a:pt x="4831" y="83304"/>
                    <a:pt x="4250" y="85032"/>
                    <a:pt x="4406" y="86213"/>
                  </a:cubicBezTo>
                  <a:cubicBezTo>
                    <a:pt x="4547" y="87323"/>
                    <a:pt x="5256" y="88281"/>
                    <a:pt x="6243" y="88711"/>
                  </a:cubicBezTo>
                  <a:cubicBezTo>
                    <a:pt x="6286" y="88730"/>
                    <a:pt x="6328" y="88748"/>
                    <a:pt x="6371" y="88763"/>
                  </a:cubicBezTo>
                  <a:cubicBezTo>
                    <a:pt x="6290" y="89358"/>
                    <a:pt x="6310" y="89944"/>
                    <a:pt x="6441" y="90467"/>
                  </a:cubicBezTo>
                  <a:cubicBezTo>
                    <a:pt x="6796" y="91899"/>
                    <a:pt x="7962" y="92899"/>
                    <a:pt x="9270" y="92899"/>
                  </a:cubicBezTo>
                  <a:cubicBezTo>
                    <a:pt x="9402" y="92899"/>
                    <a:pt x="9539" y="92890"/>
                    <a:pt x="9666" y="92866"/>
                  </a:cubicBezTo>
                  <a:cubicBezTo>
                    <a:pt x="10843" y="92686"/>
                    <a:pt x="11456" y="91818"/>
                    <a:pt x="11754" y="91398"/>
                  </a:cubicBezTo>
                  <a:cubicBezTo>
                    <a:pt x="11791" y="91346"/>
                    <a:pt x="11824" y="91293"/>
                    <a:pt x="11867" y="91241"/>
                  </a:cubicBezTo>
                  <a:cubicBezTo>
                    <a:pt x="11966" y="91520"/>
                    <a:pt x="12089" y="91785"/>
                    <a:pt x="12235" y="92030"/>
                  </a:cubicBezTo>
                  <a:cubicBezTo>
                    <a:pt x="12830" y="93045"/>
                    <a:pt x="13794" y="93645"/>
                    <a:pt x="14814" y="93645"/>
                  </a:cubicBezTo>
                  <a:cubicBezTo>
                    <a:pt x="15049" y="93645"/>
                    <a:pt x="15285" y="93617"/>
                    <a:pt x="15512" y="93551"/>
                  </a:cubicBezTo>
                  <a:cubicBezTo>
                    <a:pt x="16065" y="93395"/>
                    <a:pt x="16438" y="93089"/>
                    <a:pt x="16640" y="92923"/>
                  </a:cubicBezTo>
                  <a:lnTo>
                    <a:pt x="18312" y="91559"/>
                  </a:lnTo>
                  <a:cubicBezTo>
                    <a:pt x="18440" y="91454"/>
                    <a:pt x="18605" y="91317"/>
                    <a:pt x="18780" y="91138"/>
                  </a:cubicBezTo>
                  <a:cubicBezTo>
                    <a:pt x="19318" y="91067"/>
                    <a:pt x="19842" y="90964"/>
                    <a:pt x="20352" y="90822"/>
                  </a:cubicBezTo>
                  <a:cubicBezTo>
                    <a:pt x="20844" y="90689"/>
                    <a:pt x="21311" y="90524"/>
                    <a:pt x="21745" y="90326"/>
                  </a:cubicBezTo>
                  <a:cubicBezTo>
                    <a:pt x="21764" y="91762"/>
                    <a:pt x="22510" y="92498"/>
                    <a:pt x="22987" y="92819"/>
                  </a:cubicBezTo>
                  <a:cubicBezTo>
                    <a:pt x="23459" y="93145"/>
                    <a:pt x="24021" y="93305"/>
                    <a:pt x="24645" y="93305"/>
                  </a:cubicBezTo>
                  <a:cubicBezTo>
                    <a:pt x="24895" y="93305"/>
                    <a:pt x="25155" y="93281"/>
                    <a:pt x="25456" y="93225"/>
                  </a:cubicBezTo>
                  <a:cubicBezTo>
                    <a:pt x="26434" y="93036"/>
                    <a:pt x="27341" y="92630"/>
                    <a:pt x="28068" y="92073"/>
                  </a:cubicBezTo>
                  <a:cubicBezTo>
                    <a:pt x="28191" y="91978"/>
                    <a:pt x="28313" y="91879"/>
                    <a:pt x="28426" y="91775"/>
                  </a:cubicBezTo>
                  <a:cubicBezTo>
                    <a:pt x="28535" y="91794"/>
                    <a:pt x="28648" y="91803"/>
                    <a:pt x="28762" y="91818"/>
                  </a:cubicBezTo>
                  <a:cubicBezTo>
                    <a:pt x="29413" y="92810"/>
                    <a:pt x="30226" y="93405"/>
                    <a:pt x="31189" y="93584"/>
                  </a:cubicBezTo>
                  <a:cubicBezTo>
                    <a:pt x="31373" y="93617"/>
                    <a:pt x="31562" y="93636"/>
                    <a:pt x="31756" y="93636"/>
                  </a:cubicBezTo>
                  <a:cubicBezTo>
                    <a:pt x="32460" y="93636"/>
                    <a:pt x="33168" y="93409"/>
                    <a:pt x="33848" y="92965"/>
                  </a:cubicBezTo>
                  <a:cubicBezTo>
                    <a:pt x="34476" y="92559"/>
                    <a:pt x="35014" y="92006"/>
                    <a:pt x="35411" y="91369"/>
                  </a:cubicBezTo>
                  <a:cubicBezTo>
                    <a:pt x="37370" y="91180"/>
                    <a:pt x="39334" y="90774"/>
                    <a:pt x="40959" y="89504"/>
                  </a:cubicBezTo>
                  <a:cubicBezTo>
                    <a:pt x="41134" y="89367"/>
                    <a:pt x="41289" y="89235"/>
                    <a:pt x="41426" y="89107"/>
                  </a:cubicBezTo>
                  <a:cubicBezTo>
                    <a:pt x="42790" y="87837"/>
                    <a:pt x="43617" y="86104"/>
                    <a:pt x="43943" y="83800"/>
                  </a:cubicBezTo>
                  <a:cubicBezTo>
                    <a:pt x="44146" y="82341"/>
                    <a:pt x="44118" y="80878"/>
                    <a:pt x="44056" y="79508"/>
                  </a:cubicBezTo>
                  <a:cubicBezTo>
                    <a:pt x="44042" y="79272"/>
                    <a:pt x="44028" y="79036"/>
                    <a:pt x="44013" y="78795"/>
                  </a:cubicBezTo>
                  <a:cubicBezTo>
                    <a:pt x="43938" y="77567"/>
                    <a:pt x="43806" y="76345"/>
                    <a:pt x="43627" y="75168"/>
                  </a:cubicBezTo>
                  <a:cubicBezTo>
                    <a:pt x="43470" y="74129"/>
                    <a:pt x="43282" y="73096"/>
                    <a:pt x="43060" y="72118"/>
                  </a:cubicBezTo>
                  <a:cubicBezTo>
                    <a:pt x="43022" y="71925"/>
                    <a:pt x="42980" y="71736"/>
                    <a:pt x="42937" y="71566"/>
                  </a:cubicBezTo>
                  <a:cubicBezTo>
                    <a:pt x="42871" y="71278"/>
                    <a:pt x="42810" y="70938"/>
                    <a:pt x="42738" y="70574"/>
                  </a:cubicBezTo>
                  <a:cubicBezTo>
                    <a:pt x="42701" y="70367"/>
                    <a:pt x="42664" y="70149"/>
                    <a:pt x="42620" y="69942"/>
                  </a:cubicBezTo>
                  <a:cubicBezTo>
                    <a:pt x="42494" y="69275"/>
                    <a:pt x="42352" y="68742"/>
                    <a:pt x="42182" y="68284"/>
                  </a:cubicBezTo>
                  <a:cubicBezTo>
                    <a:pt x="43296" y="66834"/>
                    <a:pt x="44108" y="65106"/>
                    <a:pt x="44614" y="63118"/>
                  </a:cubicBezTo>
                  <a:cubicBezTo>
                    <a:pt x="45780" y="63104"/>
                    <a:pt x="46927" y="62750"/>
                    <a:pt x="47848" y="62117"/>
                  </a:cubicBezTo>
                  <a:cubicBezTo>
                    <a:pt x="49836" y="60757"/>
                    <a:pt x="50686" y="58518"/>
                    <a:pt x="51148" y="56956"/>
                  </a:cubicBezTo>
                  <a:cubicBezTo>
                    <a:pt x="52122" y="53693"/>
                    <a:pt x="52442" y="50161"/>
                    <a:pt x="52074" y="46756"/>
                  </a:cubicBezTo>
                  <a:cubicBezTo>
                    <a:pt x="52059" y="46601"/>
                    <a:pt x="52046" y="46440"/>
                    <a:pt x="52027" y="46279"/>
                  </a:cubicBezTo>
                  <a:cubicBezTo>
                    <a:pt x="51989" y="45893"/>
                    <a:pt x="51952" y="45481"/>
                    <a:pt x="51895" y="45061"/>
                  </a:cubicBezTo>
                  <a:cubicBezTo>
                    <a:pt x="52537" y="44438"/>
                    <a:pt x="52981" y="43598"/>
                    <a:pt x="53179" y="42606"/>
                  </a:cubicBezTo>
                  <a:cubicBezTo>
                    <a:pt x="53868" y="39102"/>
                    <a:pt x="51549" y="34323"/>
                    <a:pt x="49680" y="32364"/>
                  </a:cubicBezTo>
                  <a:cubicBezTo>
                    <a:pt x="48660" y="31287"/>
                    <a:pt x="47324" y="30712"/>
                    <a:pt x="45817" y="30697"/>
                  </a:cubicBezTo>
                  <a:lnTo>
                    <a:pt x="45780" y="30697"/>
                  </a:lnTo>
                  <a:cubicBezTo>
                    <a:pt x="45553" y="30697"/>
                    <a:pt x="45327" y="30712"/>
                    <a:pt x="45096" y="30735"/>
                  </a:cubicBezTo>
                  <a:cubicBezTo>
                    <a:pt x="45194" y="27902"/>
                    <a:pt x="45275" y="24861"/>
                    <a:pt x="45255" y="21844"/>
                  </a:cubicBezTo>
                  <a:cubicBezTo>
                    <a:pt x="45246" y="20857"/>
                    <a:pt x="45218" y="19752"/>
                    <a:pt x="45105" y="18610"/>
                  </a:cubicBezTo>
                  <a:cubicBezTo>
                    <a:pt x="45255" y="18599"/>
                    <a:pt x="45401" y="18586"/>
                    <a:pt x="45549" y="18566"/>
                  </a:cubicBezTo>
                  <a:cubicBezTo>
                    <a:pt x="45600" y="18562"/>
                    <a:pt x="45652" y="18553"/>
                    <a:pt x="45723" y="18543"/>
                  </a:cubicBezTo>
                  <a:cubicBezTo>
                    <a:pt x="45865" y="18520"/>
                    <a:pt x="46007" y="18496"/>
                    <a:pt x="46153" y="18468"/>
                  </a:cubicBezTo>
                  <a:cubicBezTo>
                    <a:pt x="46238" y="18449"/>
                    <a:pt x="46314" y="18429"/>
                    <a:pt x="46403" y="18411"/>
                  </a:cubicBezTo>
                  <a:cubicBezTo>
                    <a:pt x="46521" y="18383"/>
                    <a:pt x="46639" y="18350"/>
                    <a:pt x="46772" y="18311"/>
                  </a:cubicBezTo>
                  <a:cubicBezTo>
                    <a:pt x="46842" y="18288"/>
                    <a:pt x="46913" y="18270"/>
                    <a:pt x="46988" y="18246"/>
                  </a:cubicBezTo>
                  <a:cubicBezTo>
                    <a:pt x="47016" y="18237"/>
                    <a:pt x="47192" y="18180"/>
                    <a:pt x="47192" y="18180"/>
                  </a:cubicBezTo>
                  <a:lnTo>
                    <a:pt x="47267" y="18141"/>
                  </a:lnTo>
                  <a:cubicBezTo>
                    <a:pt x="47395" y="18100"/>
                    <a:pt x="47517" y="18052"/>
                    <a:pt x="47631" y="18000"/>
                  </a:cubicBezTo>
                  <a:cubicBezTo>
                    <a:pt x="47829" y="17915"/>
                    <a:pt x="48023" y="17821"/>
                    <a:pt x="48212" y="17717"/>
                  </a:cubicBezTo>
                  <a:cubicBezTo>
                    <a:pt x="50412" y="16498"/>
                    <a:pt x="51857" y="14199"/>
                    <a:pt x="51980" y="11720"/>
                  </a:cubicBezTo>
                  <a:cubicBezTo>
                    <a:pt x="52098" y="9439"/>
                    <a:pt x="51063" y="7234"/>
                    <a:pt x="49269" y="5959"/>
                  </a:cubicBezTo>
                  <a:cubicBezTo>
                    <a:pt x="48060" y="5100"/>
                    <a:pt x="46488" y="4647"/>
                    <a:pt x="44727" y="4647"/>
                  </a:cubicBezTo>
                  <a:cubicBezTo>
                    <a:pt x="44307" y="4647"/>
                    <a:pt x="43872" y="4670"/>
                    <a:pt x="43442" y="4723"/>
                  </a:cubicBezTo>
                  <a:cubicBezTo>
                    <a:pt x="43282" y="4741"/>
                    <a:pt x="43117" y="4769"/>
                    <a:pt x="42928" y="4812"/>
                  </a:cubicBezTo>
                  <a:cubicBezTo>
                    <a:pt x="42895" y="4817"/>
                    <a:pt x="42857" y="4826"/>
                    <a:pt x="42814" y="4840"/>
                  </a:cubicBezTo>
                  <a:cubicBezTo>
                    <a:pt x="42701" y="4869"/>
                    <a:pt x="42588" y="4897"/>
                    <a:pt x="42465" y="4939"/>
                  </a:cubicBezTo>
                  <a:lnTo>
                    <a:pt x="42337" y="4982"/>
                  </a:lnTo>
                  <a:cubicBezTo>
                    <a:pt x="42239" y="5015"/>
                    <a:pt x="42139" y="5052"/>
                    <a:pt x="42040" y="5091"/>
                  </a:cubicBezTo>
                  <a:cubicBezTo>
                    <a:pt x="42040" y="5091"/>
                    <a:pt x="41927" y="5137"/>
                    <a:pt x="41899" y="5148"/>
                  </a:cubicBezTo>
                  <a:cubicBezTo>
                    <a:pt x="41809" y="5189"/>
                    <a:pt x="41714" y="5233"/>
                    <a:pt x="41615" y="5279"/>
                  </a:cubicBezTo>
                  <a:cubicBezTo>
                    <a:pt x="41577" y="5298"/>
                    <a:pt x="41539" y="5318"/>
                    <a:pt x="41497" y="5336"/>
                  </a:cubicBezTo>
                  <a:cubicBezTo>
                    <a:pt x="41378" y="5397"/>
                    <a:pt x="41265" y="5459"/>
                    <a:pt x="41147" y="5525"/>
                  </a:cubicBezTo>
                  <a:lnTo>
                    <a:pt x="41081" y="5562"/>
                  </a:lnTo>
                  <a:cubicBezTo>
                    <a:pt x="40982" y="5623"/>
                    <a:pt x="40883" y="5680"/>
                    <a:pt x="40783" y="5747"/>
                  </a:cubicBezTo>
                  <a:lnTo>
                    <a:pt x="40722" y="5784"/>
                  </a:lnTo>
                  <a:cubicBezTo>
                    <a:pt x="40670" y="5817"/>
                    <a:pt x="40619" y="5856"/>
                    <a:pt x="40567" y="5889"/>
                  </a:cubicBezTo>
                  <a:lnTo>
                    <a:pt x="39722" y="6464"/>
                  </a:lnTo>
                  <a:lnTo>
                    <a:pt x="39722" y="6530"/>
                  </a:lnTo>
                  <a:cubicBezTo>
                    <a:pt x="39580" y="6649"/>
                    <a:pt x="39452" y="6762"/>
                    <a:pt x="39349" y="6856"/>
                  </a:cubicBezTo>
                  <a:lnTo>
                    <a:pt x="39316" y="6885"/>
                  </a:lnTo>
                  <a:lnTo>
                    <a:pt x="39282" y="6918"/>
                  </a:lnTo>
                  <a:cubicBezTo>
                    <a:pt x="39225" y="6970"/>
                    <a:pt x="39174" y="7017"/>
                    <a:pt x="39127" y="7064"/>
                  </a:cubicBezTo>
                  <a:lnTo>
                    <a:pt x="38994" y="7196"/>
                  </a:lnTo>
                  <a:lnTo>
                    <a:pt x="38834" y="7352"/>
                  </a:lnTo>
                  <a:lnTo>
                    <a:pt x="38612" y="7602"/>
                  </a:lnTo>
                  <a:lnTo>
                    <a:pt x="38499" y="7829"/>
                  </a:lnTo>
                  <a:cubicBezTo>
                    <a:pt x="38484" y="7862"/>
                    <a:pt x="38456" y="7909"/>
                    <a:pt x="38423" y="7957"/>
                  </a:cubicBezTo>
                  <a:cubicBezTo>
                    <a:pt x="38078" y="6564"/>
                    <a:pt x="36601" y="5704"/>
                    <a:pt x="35991" y="5468"/>
                  </a:cubicBezTo>
                  <a:cubicBezTo>
                    <a:pt x="35099" y="5133"/>
                    <a:pt x="34216" y="5085"/>
                    <a:pt x="33395" y="5085"/>
                  </a:cubicBezTo>
                  <a:lnTo>
                    <a:pt x="32747" y="5091"/>
                  </a:lnTo>
                  <a:cubicBezTo>
                    <a:pt x="32279" y="5091"/>
                    <a:pt x="31808" y="5076"/>
                    <a:pt x="31486" y="4954"/>
                  </a:cubicBezTo>
                  <a:cubicBezTo>
                    <a:pt x="30887" y="4727"/>
                    <a:pt x="30433" y="3938"/>
                    <a:pt x="30155" y="3315"/>
                  </a:cubicBezTo>
                  <a:lnTo>
                    <a:pt x="30074" y="3136"/>
                  </a:lnTo>
                  <a:cubicBezTo>
                    <a:pt x="29919" y="2768"/>
                    <a:pt x="29721" y="2314"/>
                    <a:pt x="29376" y="1866"/>
                  </a:cubicBezTo>
                  <a:cubicBezTo>
                    <a:pt x="28757" y="1053"/>
                    <a:pt x="27874" y="552"/>
                    <a:pt x="26953" y="495"/>
                  </a:cubicBezTo>
                  <a:cubicBezTo>
                    <a:pt x="26887" y="491"/>
                    <a:pt x="26822" y="486"/>
                    <a:pt x="26755" y="486"/>
                  </a:cubicBezTo>
                  <a:cubicBezTo>
                    <a:pt x="26453" y="486"/>
                    <a:pt x="26146" y="534"/>
                    <a:pt x="25848" y="633"/>
                  </a:cubicBezTo>
                  <a:cubicBezTo>
                    <a:pt x="25612" y="467"/>
                    <a:pt x="25343" y="321"/>
                    <a:pt x="25037" y="212"/>
                  </a:cubicBezTo>
                  <a:lnTo>
                    <a:pt x="24998" y="194"/>
                  </a:lnTo>
                  <a:lnTo>
                    <a:pt x="24861" y="151"/>
                  </a:lnTo>
                  <a:cubicBezTo>
                    <a:pt x="24536" y="52"/>
                    <a:pt x="24196" y="0"/>
                    <a:pt x="23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52;p41"/>
            <p:cNvSpPr/>
            <p:nvPr/>
          </p:nvSpPr>
          <p:spPr>
            <a:xfrm>
              <a:off x="2241833" y="3722310"/>
              <a:ext cx="527217" cy="739397"/>
            </a:xfrm>
            <a:custGeom>
              <a:avLst/>
              <a:gdLst/>
              <a:ahLst/>
              <a:cxnLst/>
              <a:rect l="l" t="t" r="r" b="b"/>
              <a:pathLst>
                <a:path w="16377" h="22968" extrusionOk="0">
                  <a:moveTo>
                    <a:pt x="12433" y="0"/>
                  </a:moveTo>
                  <a:cubicBezTo>
                    <a:pt x="11609" y="0"/>
                    <a:pt x="10758" y="213"/>
                    <a:pt x="9959" y="434"/>
                  </a:cubicBezTo>
                  <a:cubicBezTo>
                    <a:pt x="9213" y="638"/>
                    <a:pt x="8411" y="883"/>
                    <a:pt x="7990" y="1506"/>
                  </a:cubicBezTo>
                  <a:cubicBezTo>
                    <a:pt x="7579" y="2106"/>
                    <a:pt x="7650" y="2890"/>
                    <a:pt x="7740" y="3598"/>
                  </a:cubicBezTo>
                  <a:cubicBezTo>
                    <a:pt x="7792" y="3990"/>
                    <a:pt x="7853" y="4387"/>
                    <a:pt x="7919" y="4784"/>
                  </a:cubicBezTo>
                  <a:cubicBezTo>
                    <a:pt x="8023" y="5379"/>
                    <a:pt x="8137" y="5983"/>
                    <a:pt x="8254" y="6588"/>
                  </a:cubicBezTo>
                  <a:cubicBezTo>
                    <a:pt x="8354" y="7102"/>
                    <a:pt x="8453" y="7621"/>
                    <a:pt x="8538" y="8140"/>
                  </a:cubicBezTo>
                  <a:cubicBezTo>
                    <a:pt x="8618" y="8641"/>
                    <a:pt x="8694" y="9142"/>
                    <a:pt x="8741" y="9648"/>
                  </a:cubicBezTo>
                  <a:cubicBezTo>
                    <a:pt x="8807" y="10243"/>
                    <a:pt x="8840" y="10832"/>
                    <a:pt x="8826" y="11422"/>
                  </a:cubicBezTo>
                  <a:cubicBezTo>
                    <a:pt x="8821" y="11692"/>
                    <a:pt x="8812" y="11961"/>
                    <a:pt x="8784" y="12230"/>
                  </a:cubicBezTo>
                  <a:cubicBezTo>
                    <a:pt x="8741" y="12673"/>
                    <a:pt x="8656" y="13142"/>
                    <a:pt x="8509" y="13576"/>
                  </a:cubicBezTo>
                  <a:cubicBezTo>
                    <a:pt x="8359" y="14029"/>
                    <a:pt x="8146" y="14440"/>
                    <a:pt x="7840" y="14765"/>
                  </a:cubicBezTo>
                  <a:cubicBezTo>
                    <a:pt x="7627" y="14992"/>
                    <a:pt x="7367" y="15172"/>
                    <a:pt x="7055" y="15290"/>
                  </a:cubicBezTo>
                  <a:cubicBezTo>
                    <a:pt x="6787" y="15392"/>
                    <a:pt x="6513" y="15432"/>
                    <a:pt x="6234" y="15432"/>
                  </a:cubicBezTo>
                  <a:cubicBezTo>
                    <a:pt x="5726" y="15432"/>
                    <a:pt x="5204" y="15299"/>
                    <a:pt x="4676" y="15167"/>
                  </a:cubicBezTo>
                  <a:cubicBezTo>
                    <a:pt x="4149" y="15035"/>
                    <a:pt x="3619" y="14898"/>
                    <a:pt x="3092" y="14898"/>
                  </a:cubicBezTo>
                  <a:cubicBezTo>
                    <a:pt x="2999" y="14898"/>
                    <a:pt x="2907" y="14903"/>
                    <a:pt x="2815" y="14912"/>
                  </a:cubicBezTo>
                  <a:cubicBezTo>
                    <a:pt x="1682" y="15020"/>
                    <a:pt x="723" y="15881"/>
                    <a:pt x="354" y="16905"/>
                  </a:cubicBezTo>
                  <a:cubicBezTo>
                    <a:pt x="1" y="17901"/>
                    <a:pt x="143" y="19011"/>
                    <a:pt x="568" y="19978"/>
                  </a:cubicBezTo>
                  <a:cubicBezTo>
                    <a:pt x="581" y="20011"/>
                    <a:pt x="596" y="20045"/>
                    <a:pt x="609" y="20083"/>
                  </a:cubicBezTo>
                  <a:cubicBezTo>
                    <a:pt x="1034" y="20989"/>
                    <a:pt x="1720" y="21806"/>
                    <a:pt x="2607" y="22316"/>
                  </a:cubicBezTo>
                  <a:cubicBezTo>
                    <a:pt x="2725" y="22382"/>
                    <a:pt x="2848" y="22443"/>
                    <a:pt x="2971" y="22500"/>
                  </a:cubicBezTo>
                  <a:cubicBezTo>
                    <a:pt x="3480" y="22730"/>
                    <a:pt x="4046" y="22851"/>
                    <a:pt x="4607" y="22851"/>
                  </a:cubicBezTo>
                  <a:cubicBezTo>
                    <a:pt x="5224" y="22851"/>
                    <a:pt x="5835" y="22705"/>
                    <a:pt x="6361" y="22397"/>
                  </a:cubicBezTo>
                  <a:cubicBezTo>
                    <a:pt x="7434" y="22777"/>
                    <a:pt x="8580" y="22968"/>
                    <a:pt x="9726" y="22968"/>
                  </a:cubicBezTo>
                  <a:cubicBezTo>
                    <a:pt x="10631" y="22968"/>
                    <a:pt x="11536" y="22848"/>
                    <a:pt x="12406" y="22609"/>
                  </a:cubicBezTo>
                  <a:cubicBezTo>
                    <a:pt x="13482" y="22316"/>
                    <a:pt x="14507" y="21811"/>
                    <a:pt x="15263" y="21018"/>
                  </a:cubicBezTo>
                  <a:cubicBezTo>
                    <a:pt x="15361" y="20913"/>
                    <a:pt x="15455" y="20805"/>
                    <a:pt x="15546" y="20691"/>
                  </a:cubicBezTo>
                  <a:cubicBezTo>
                    <a:pt x="16377" y="19643"/>
                    <a:pt x="16235" y="18538"/>
                    <a:pt x="16254" y="17263"/>
                  </a:cubicBezTo>
                  <a:cubicBezTo>
                    <a:pt x="16254" y="17184"/>
                    <a:pt x="16259" y="17103"/>
                    <a:pt x="16259" y="17018"/>
                  </a:cubicBezTo>
                  <a:cubicBezTo>
                    <a:pt x="16282" y="15772"/>
                    <a:pt x="16320" y="14506"/>
                    <a:pt x="16320" y="13250"/>
                  </a:cubicBezTo>
                  <a:cubicBezTo>
                    <a:pt x="16320" y="12178"/>
                    <a:pt x="16292" y="11106"/>
                    <a:pt x="16202" y="10053"/>
                  </a:cubicBezTo>
                  <a:cubicBezTo>
                    <a:pt x="16202" y="10001"/>
                    <a:pt x="16192" y="9949"/>
                    <a:pt x="16187" y="9897"/>
                  </a:cubicBezTo>
                  <a:cubicBezTo>
                    <a:pt x="16122" y="9308"/>
                    <a:pt x="15984" y="8788"/>
                    <a:pt x="15928" y="8225"/>
                  </a:cubicBezTo>
                  <a:cubicBezTo>
                    <a:pt x="15904" y="7985"/>
                    <a:pt x="15895" y="7739"/>
                    <a:pt x="15914" y="7475"/>
                  </a:cubicBezTo>
                  <a:cubicBezTo>
                    <a:pt x="15943" y="7168"/>
                    <a:pt x="15971" y="6856"/>
                    <a:pt x="16008" y="6549"/>
                  </a:cubicBezTo>
                  <a:cubicBezTo>
                    <a:pt x="16093" y="5756"/>
                    <a:pt x="16183" y="4967"/>
                    <a:pt x="16141" y="4165"/>
                  </a:cubicBezTo>
                  <a:cubicBezTo>
                    <a:pt x="16135" y="4028"/>
                    <a:pt x="16122" y="3891"/>
                    <a:pt x="16102" y="3755"/>
                  </a:cubicBezTo>
                  <a:cubicBezTo>
                    <a:pt x="15928" y="2286"/>
                    <a:pt x="15191" y="789"/>
                    <a:pt x="13779" y="236"/>
                  </a:cubicBezTo>
                  <a:cubicBezTo>
                    <a:pt x="13348" y="67"/>
                    <a:pt x="12894" y="0"/>
                    <a:pt x="12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53;p41"/>
            <p:cNvSpPr/>
            <p:nvPr/>
          </p:nvSpPr>
          <p:spPr>
            <a:xfrm>
              <a:off x="2494193" y="4159328"/>
              <a:ext cx="274860" cy="239609"/>
            </a:xfrm>
            <a:custGeom>
              <a:avLst/>
              <a:gdLst/>
              <a:ahLst/>
              <a:cxnLst/>
              <a:rect l="l" t="t" r="r" b="b"/>
              <a:pathLst>
                <a:path w="8538" h="7443" extrusionOk="0">
                  <a:moveTo>
                    <a:pt x="670" y="1"/>
                  </a:moveTo>
                  <a:lnTo>
                    <a:pt x="1" y="1190"/>
                  </a:lnTo>
                  <a:cubicBezTo>
                    <a:pt x="1690" y="1550"/>
                    <a:pt x="3876" y="2465"/>
                    <a:pt x="5709" y="4680"/>
                  </a:cubicBezTo>
                  <a:cubicBezTo>
                    <a:pt x="6332" y="5436"/>
                    <a:pt x="6914" y="6347"/>
                    <a:pt x="7424" y="7443"/>
                  </a:cubicBezTo>
                  <a:cubicBezTo>
                    <a:pt x="7522" y="7338"/>
                    <a:pt x="7616" y="7230"/>
                    <a:pt x="7707" y="7116"/>
                  </a:cubicBezTo>
                  <a:cubicBezTo>
                    <a:pt x="8538" y="6068"/>
                    <a:pt x="8396" y="4963"/>
                    <a:pt x="8415" y="3688"/>
                  </a:cubicBezTo>
                  <a:cubicBezTo>
                    <a:pt x="8415" y="3609"/>
                    <a:pt x="8420" y="3528"/>
                    <a:pt x="8420" y="3443"/>
                  </a:cubicBezTo>
                  <a:cubicBezTo>
                    <a:pt x="7881" y="2966"/>
                    <a:pt x="7258" y="2470"/>
                    <a:pt x="6559" y="2012"/>
                  </a:cubicBezTo>
                  <a:cubicBezTo>
                    <a:pt x="4996" y="1002"/>
                    <a:pt x="3026" y="171"/>
                    <a:pt x="67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54;p41"/>
            <p:cNvSpPr/>
            <p:nvPr/>
          </p:nvSpPr>
          <p:spPr>
            <a:xfrm>
              <a:off x="2523199" y="4028754"/>
              <a:ext cx="244019" cy="120142"/>
            </a:xfrm>
            <a:custGeom>
              <a:avLst/>
              <a:gdLst/>
              <a:ahLst/>
              <a:cxnLst/>
              <a:rect l="l" t="t" r="r" b="b"/>
              <a:pathLst>
                <a:path w="7580" h="3732" extrusionOk="0">
                  <a:moveTo>
                    <a:pt x="2954" y="1"/>
                  </a:moveTo>
                  <a:cubicBezTo>
                    <a:pt x="2053" y="1"/>
                    <a:pt x="1070" y="39"/>
                    <a:pt x="1" y="129"/>
                  </a:cubicBezTo>
                  <a:cubicBezTo>
                    <a:pt x="67" y="724"/>
                    <a:pt x="100" y="1313"/>
                    <a:pt x="86" y="1903"/>
                  </a:cubicBezTo>
                  <a:cubicBezTo>
                    <a:pt x="1574" y="1932"/>
                    <a:pt x="3751" y="2140"/>
                    <a:pt x="5913" y="2966"/>
                  </a:cubicBezTo>
                  <a:cubicBezTo>
                    <a:pt x="6475" y="3178"/>
                    <a:pt x="7033" y="3429"/>
                    <a:pt x="7580" y="3731"/>
                  </a:cubicBezTo>
                  <a:cubicBezTo>
                    <a:pt x="7580" y="2659"/>
                    <a:pt x="7552" y="1587"/>
                    <a:pt x="7462" y="534"/>
                  </a:cubicBezTo>
                  <a:cubicBezTo>
                    <a:pt x="7462" y="482"/>
                    <a:pt x="7452" y="430"/>
                    <a:pt x="7447" y="378"/>
                  </a:cubicBezTo>
                  <a:cubicBezTo>
                    <a:pt x="6876" y="275"/>
                    <a:pt x="6244" y="185"/>
                    <a:pt x="5545" y="114"/>
                  </a:cubicBezTo>
                  <a:cubicBezTo>
                    <a:pt x="4768" y="43"/>
                    <a:pt x="3907" y="1"/>
                    <a:pt x="295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55;p41"/>
            <p:cNvSpPr/>
            <p:nvPr/>
          </p:nvSpPr>
          <p:spPr>
            <a:xfrm>
              <a:off x="2507553" y="3925125"/>
              <a:ext cx="249653" cy="62003"/>
            </a:xfrm>
            <a:custGeom>
              <a:avLst/>
              <a:gdLst/>
              <a:ahLst/>
              <a:cxnLst/>
              <a:rect l="l" t="t" r="r" b="b"/>
              <a:pathLst>
                <a:path w="7755" h="1926" extrusionOk="0">
                  <a:moveTo>
                    <a:pt x="4164" y="0"/>
                  </a:moveTo>
                  <a:cubicBezTo>
                    <a:pt x="3565" y="0"/>
                    <a:pt x="2930" y="19"/>
                    <a:pt x="2258" y="61"/>
                  </a:cubicBezTo>
                  <a:cubicBezTo>
                    <a:pt x="1545" y="108"/>
                    <a:pt x="794" y="179"/>
                    <a:pt x="0" y="288"/>
                  </a:cubicBezTo>
                  <a:cubicBezTo>
                    <a:pt x="100" y="802"/>
                    <a:pt x="199" y="1321"/>
                    <a:pt x="284" y="1840"/>
                  </a:cubicBezTo>
                  <a:cubicBezTo>
                    <a:pt x="1144" y="1761"/>
                    <a:pt x="2330" y="1687"/>
                    <a:pt x="3672" y="1687"/>
                  </a:cubicBezTo>
                  <a:cubicBezTo>
                    <a:pt x="4077" y="1687"/>
                    <a:pt x="4497" y="1693"/>
                    <a:pt x="4926" y="1709"/>
                  </a:cubicBezTo>
                  <a:cubicBezTo>
                    <a:pt x="5813" y="1737"/>
                    <a:pt x="6743" y="1803"/>
                    <a:pt x="7674" y="1925"/>
                  </a:cubicBezTo>
                  <a:cubicBezTo>
                    <a:pt x="7650" y="1685"/>
                    <a:pt x="7641" y="1439"/>
                    <a:pt x="7660" y="1175"/>
                  </a:cubicBezTo>
                  <a:cubicBezTo>
                    <a:pt x="7689" y="868"/>
                    <a:pt x="7717" y="556"/>
                    <a:pt x="7754" y="249"/>
                  </a:cubicBezTo>
                  <a:cubicBezTo>
                    <a:pt x="6770" y="104"/>
                    <a:pt x="5570" y="0"/>
                    <a:pt x="416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56;p41"/>
            <p:cNvSpPr/>
            <p:nvPr/>
          </p:nvSpPr>
          <p:spPr>
            <a:xfrm>
              <a:off x="2325760" y="3883886"/>
              <a:ext cx="441456" cy="577823"/>
            </a:xfrm>
            <a:custGeom>
              <a:avLst/>
              <a:gdLst/>
              <a:ahLst/>
              <a:cxnLst/>
              <a:rect l="l" t="t" r="r" b="b"/>
              <a:pathLst>
                <a:path w="13713" h="17949" extrusionOk="0">
                  <a:moveTo>
                    <a:pt x="5676" y="0"/>
                  </a:moveTo>
                  <a:cubicBezTo>
                    <a:pt x="5634" y="53"/>
                    <a:pt x="5595" y="109"/>
                    <a:pt x="5562" y="161"/>
                  </a:cubicBezTo>
                  <a:cubicBezTo>
                    <a:pt x="5562" y="161"/>
                    <a:pt x="6639" y="657"/>
                    <a:pt x="7905" y="1342"/>
                  </a:cubicBezTo>
                  <a:cubicBezTo>
                    <a:pt x="8311" y="1318"/>
                    <a:pt x="8698" y="1299"/>
                    <a:pt x="9076" y="1290"/>
                  </a:cubicBezTo>
                  <a:cubicBezTo>
                    <a:pt x="7877" y="1020"/>
                    <a:pt x="6715" y="600"/>
                    <a:pt x="5676" y="0"/>
                  </a:cubicBezTo>
                  <a:close/>
                  <a:moveTo>
                    <a:pt x="10573" y="2990"/>
                  </a:moveTo>
                  <a:lnTo>
                    <a:pt x="10573" y="2990"/>
                  </a:lnTo>
                  <a:cubicBezTo>
                    <a:pt x="10701" y="3084"/>
                    <a:pt x="10828" y="3184"/>
                    <a:pt x="10941" y="3282"/>
                  </a:cubicBezTo>
                  <a:cubicBezTo>
                    <a:pt x="11253" y="3533"/>
                    <a:pt x="11498" y="4005"/>
                    <a:pt x="11678" y="4614"/>
                  </a:cubicBezTo>
                  <a:cubicBezTo>
                    <a:pt x="12377" y="4685"/>
                    <a:pt x="13009" y="4775"/>
                    <a:pt x="13580" y="4878"/>
                  </a:cubicBezTo>
                  <a:cubicBezTo>
                    <a:pt x="13515" y="4289"/>
                    <a:pt x="13377" y="3769"/>
                    <a:pt x="13321" y="3206"/>
                  </a:cubicBezTo>
                  <a:cubicBezTo>
                    <a:pt x="12390" y="3084"/>
                    <a:pt x="11460" y="3018"/>
                    <a:pt x="10573" y="2990"/>
                  </a:cubicBezTo>
                  <a:close/>
                  <a:moveTo>
                    <a:pt x="12046" y="7466"/>
                  </a:moveTo>
                  <a:lnTo>
                    <a:pt x="12046" y="7466"/>
                  </a:lnTo>
                  <a:cubicBezTo>
                    <a:pt x="12061" y="8476"/>
                    <a:pt x="11980" y="9553"/>
                    <a:pt x="11791" y="10568"/>
                  </a:cubicBezTo>
                  <a:cubicBezTo>
                    <a:pt x="12490" y="11026"/>
                    <a:pt x="13113" y="11522"/>
                    <a:pt x="13652" y="11999"/>
                  </a:cubicBezTo>
                  <a:cubicBezTo>
                    <a:pt x="13675" y="10753"/>
                    <a:pt x="13713" y="9487"/>
                    <a:pt x="13713" y="8231"/>
                  </a:cubicBezTo>
                  <a:cubicBezTo>
                    <a:pt x="13166" y="7929"/>
                    <a:pt x="12608" y="7678"/>
                    <a:pt x="12046" y="7466"/>
                  </a:cubicBezTo>
                  <a:close/>
                  <a:moveTo>
                    <a:pt x="10941" y="13236"/>
                  </a:moveTo>
                  <a:cubicBezTo>
                    <a:pt x="10568" y="13959"/>
                    <a:pt x="10096" y="14516"/>
                    <a:pt x="9524" y="14804"/>
                  </a:cubicBezTo>
                  <a:cubicBezTo>
                    <a:pt x="9019" y="15055"/>
                    <a:pt x="8491" y="15140"/>
                    <a:pt x="7938" y="15140"/>
                  </a:cubicBezTo>
                  <a:cubicBezTo>
                    <a:pt x="7334" y="15140"/>
                    <a:pt x="6706" y="15035"/>
                    <a:pt x="6068" y="14936"/>
                  </a:cubicBezTo>
                  <a:cubicBezTo>
                    <a:pt x="5431" y="14833"/>
                    <a:pt x="4784" y="14728"/>
                    <a:pt x="4137" y="14728"/>
                  </a:cubicBezTo>
                  <a:cubicBezTo>
                    <a:pt x="2711" y="14728"/>
                    <a:pt x="1289" y="15225"/>
                    <a:pt x="0" y="17297"/>
                  </a:cubicBezTo>
                  <a:cubicBezTo>
                    <a:pt x="118" y="17363"/>
                    <a:pt x="241" y="17424"/>
                    <a:pt x="364" y="17481"/>
                  </a:cubicBezTo>
                  <a:cubicBezTo>
                    <a:pt x="874" y="17712"/>
                    <a:pt x="1436" y="17831"/>
                    <a:pt x="1997" y="17831"/>
                  </a:cubicBezTo>
                  <a:cubicBezTo>
                    <a:pt x="2616" y="17831"/>
                    <a:pt x="3226" y="17684"/>
                    <a:pt x="3754" y="17378"/>
                  </a:cubicBezTo>
                  <a:cubicBezTo>
                    <a:pt x="4826" y="17755"/>
                    <a:pt x="5974" y="17949"/>
                    <a:pt x="7121" y="17949"/>
                  </a:cubicBezTo>
                  <a:cubicBezTo>
                    <a:pt x="8023" y="17949"/>
                    <a:pt x="8929" y="17831"/>
                    <a:pt x="9799" y="17590"/>
                  </a:cubicBezTo>
                  <a:cubicBezTo>
                    <a:pt x="10875" y="17297"/>
                    <a:pt x="11900" y="16792"/>
                    <a:pt x="12656" y="15999"/>
                  </a:cubicBezTo>
                  <a:cubicBezTo>
                    <a:pt x="12146" y="14903"/>
                    <a:pt x="11564" y="13992"/>
                    <a:pt x="10941" y="1323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57;p41"/>
            <p:cNvSpPr/>
            <p:nvPr/>
          </p:nvSpPr>
          <p:spPr>
            <a:xfrm>
              <a:off x="2677950" y="4224100"/>
              <a:ext cx="87306" cy="174837"/>
            </a:xfrm>
            <a:custGeom>
              <a:avLst/>
              <a:gdLst/>
              <a:ahLst/>
              <a:cxnLst/>
              <a:rect l="l" t="t" r="r" b="b"/>
              <a:pathLst>
                <a:path w="2712" h="5431" extrusionOk="0">
                  <a:moveTo>
                    <a:pt x="851" y="0"/>
                  </a:moveTo>
                  <a:cubicBezTo>
                    <a:pt x="667" y="987"/>
                    <a:pt x="384" y="1918"/>
                    <a:pt x="1" y="2668"/>
                  </a:cubicBezTo>
                  <a:cubicBezTo>
                    <a:pt x="624" y="3424"/>
                    <a:pt x="1206" y="4335"/>
                    <a:pt x="1716" y="5431"/>
                  </a:cubicBezTo>
                  <a:cubicBezTo>
                    <a:pt x="1814" y="5326"/>
                    <a:pt x="1908" y="5218"/>
                    <a:pt x="1999" y="5104"/>
                  </a:cubicBezTo>
                  <a:cubicBezTo>
                    <a:pt x="2660" y="4269"/>
                    <a:pt x="2707" y="3400"/>
                    <a:pt x="2707" y="2437"/>
                  </a:cubicBezTo>
                  <a:cubicBezTo>
                    <a:pt x="2707" y="2281"/>
                    <a:pt x="2701" y="2125"/>
                    <a:pt x="2701" y="1970"/>
                  </a:cubicBezTo>
                  <a:cubicBezTo>
                    <a:pt x="2701" y="1870"/>
                    <a:pt x="2707" y="1776"/>
                    <a:pt x="2707" y="1676"/>
                  </a:cubicBezTo>
                  <a:cubicBezTo>
                    <a:pt x="2707" y="1597"/>
                    <a:pt x="2712" y="1516"/>
                    <a:pt x="2712" y="1431"/>
                  </a:cubicBezTo>
                  <a:cubicBezTo>
                    <a:pt x="2173" y="954"/>
                    <a:pt x="1550" y="458"/>
                    <a:pt x="85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58;p41"/>
            <p:cNvSpPr/>
            <p:nvPr/>
          </p:nvSpPr>
          <p:spPr>
            <a:xfrm>
              <a:off x="2701677" y="4032392"/>
              <a:ext cx="65544" cy="116505"/>
            </a:xfrm>
            <a:custGeom>
              <a:avLst/>
              <a:gdLst/>
              <a:ahLst/>
              <a:cxnLst/>
              <a:rect l="l" t="t" r="r" b="b"/>
              <a:pathLst>
                <a:path w="2036" h="3619" extrusionOk="0">
                  <a:moveTo>
                    <a:pt x="1" y="1"/>
                  </a:moveTo>
                  <a:cubicBezTo>
                    <a:pt x="227" y="775"/>
                    <a:pt x="355" y="1777"/>
                    <a:pt x="369" y="2853"/>
                  </a:cubicBezTo>
                  <a:cubicBezTo>
                    <a:pt x="931" y="3065"/>
                    <a:pt x="1489" y="3316"/>
                    <a:pt x="2036" y="3618"/>
                  </a:cubicBezTo>
                  <a:cubicBezTo>
                    <a:pt x="2036" y="2546"/>
                    <a:pt x="2008" y="1474"/>
                    <a:pt x="1918" y="421"/>
                  </a:cubicBezTo>
                  <a:cubicBezTo>
                    <a:pt x="1918" y="369"/>
                    <a:pt x="1908" y="317"/>
                    <a:pt x="1903" y="265"/>
                  </a:cubicBezTo>
                  <a:cubicBezTo>
                    <a:pt x="1332" y="162"/>
                    <a:pt x="700" y="72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59;p41"/>
            <p:cNvSpPr/>
            <p:nvPr/>
          </p:nvSpPr>
          <p:spPr>
            <a:xfrm>
              <a:off x="2580213" y="3925415"/>
              <a:ext cx="176222" cy="61713"/>
            </a:xfrm>
            <a:custGeom>
              <a:avLst/>
              <a:gdLst/>
              <a:ahLst/>
              <a:cxnLst/>
              <a:rect l="l" t="t" r="r" b="b"/>
              <a:pathLst>
                <a:path w="5474" h="1917" extrusionOk="0">
                  <a:moveTo>
                    <a:pt x="1172" y="0"/>
                  </a:moveTo>
                  <a:cubicBezTo>
                    <a:pt x="794" y="9"/>
                    <a:pt x="407" y="28"/>
                    <a:pt x="1" y="52"/>
                  </a:cubicBezTo>
                  <a:cubicBezTo>
                    <a:pt x="898" y="538"/>
                    <a:pt x="1899" y="1129"/>
                    <a:pt x="2669" y="1700"/>
                  </a:cubicBezTo>
                  <a:cubicBezTo>
                    <a:pt x="3556" y="1728"/>
                    <a:pt x="4486" y="1794"/>
                    <a:pt x="5417" y="1916"/>
                  </a:cubicBezTo>
                  <a:cubicBezTo>
                    <a:pt x="5403" y="1770"/>
                    <a:pt x="5393" y="1624"/>
                    <a:pt x="5393" y="1469"/>
                  </a:cubicBezTo>
                  <a:cubicBezTo>
                    <a:pt x="5393" y="1369"/>
                    <a:pt x="5398" y="1270"/>
                    <a:pt x="5403" y="1166"/>
                  </a:cubicBezTo>
                  <a:cubicBezTo>
                    <a:pt x="5426" y="920"/>
                    <a:pt x="5450" y="670"/>
                    <a:pt x="5473" y="425"/>
                  </a:cubicBezTo>
                  <a:cubicBezTo>
                    <a:pt x="4614" y="421"/>
                    <a:pt x="3764" y="377"/>
                    <a:pt x="2943" y="288"/>
                  </a:cubicBezTo>
                  <a:cubicBezTo>
                    <a:pt x="2348" y="227"/>
                    <a:pt x="1757" y="132"/>
                    <a:pt x="117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60;p41"/>
            <p:cNvSpPr/>
            <p:nvPr/>
          </p:nvSpPr>
          <p:spPr>
            <a:xfrm>
              <a:off x="2778296" y="3764322"/>
              <a:ext cx="583457" cy="717056"/>
            </a:xfrm>
            <a:custGeom>
              <a:avLst/>
              <a:gdLst/>
              <a:ahLst/>
              <a:cxnLst/>
              <a:rect l="l" t="t" r="r" b="b"/>
              <a:pathLst>
                <a:path w="18124" h="22274" extrusionOk="0">
                  <a:moveTo>
                    <a:pt x="14024" y="0"/>
                  </a:moveTo>
                  <a:cubicBezTo>
                    <a:pt x="13802" y="0"/>
                    <a:pt x="13586" y="14"/>
                    <a:pt x="13388" y="36"/>
                  </a:cubicBezTo>
                  <a:cubicBezTo>
                    <a:pt x="11564" y="240"/>
                    <a:pt x="8345" y="1293"/>
                    <a:pt x="8528" y="3436"/>
                  </a:cubicBezTo>
                  <a:cubicBezTo>
                    <a:pt x="8566" y="3871"/>
                    <a:pt x="8609" y="4300"/>
                    <a:pt x="8656" y="4725"/>
                  </a:cubicBezTo>
                  <a:cubicBezTo>
                    <a:pt x="8685" y="4989"/>
                    <a:pt x="8717" y="5255"/>
                    <a:pt x="8746" y="5514"/>
                  </a:cubicBezTo>
                  <a:cubicBezTo>
                    <a:pt x="8783" y="5821"/>
                    <a:pt x="8816" y="6123"/>
                    <a:pt x="8849" y="6430"/>
                  </a:cubicBezTo>
                  <a:cubicBezTo>
                    <a:pt x="8920" y="7058"/>
                    <a:pt x="8982" y="7685"/>
                    <a:pt x="9019" y="8314"/>
                  </a:cubicBezTo>
                  <a:cubicBezTo>
                    <a:pt x="9053" y="8899"/>
                    <a:pt x="9071" y="9485"/>
                    <a:pt x="9053" y="10084"/>
                  </a:cubicBezTo>
                  <a:cubicBezTo>
                    <a:pt x="9047" y="10594"/>
                    <a:pt x="9014" y="11109"/>
                    <a:pt x="8949" y="11638"/>
                  </a:cubicBezTo>
                  <a:cubicBezTo>
                    <a:pt x="8920" y="11869"/>
                    <a:pt x="8877" y="12115"/>
                    <a:pt x="8812" y="12351"/>
                  </a:cubicBezTo>
                  <a:cubicBezTo>
                    <a:pt x="8670" y="12828"/>
                    <a:pt x="8434" y="13262"/>
                    <a:pt x="8009" y="13471"/>
                  </a:cubicBezTo>
                  <a:cubicBezTo>
                    <a:pt x="7957" y="13493"/>
                    <a:pt x="7905" y="13517"/>
                    <a:pt x="7844" y="13536"/>
                  </a:cubicBezTo>
                  <a:cubicBezTo>
                    <a:pt x="7723" y="13572"/>
                    <a:pt x="7602" y="13588"/>
                    <a:pt x="7481" y="13588"/>
                  </a:cubicBezTo>
                  <a:cubicBezTo>
                    <a:pt x="6993" y="13588"/>
                    <a:pt x="6500" y="13338"/>
                    <a:pt x="6030" y="13144"/>
                  </a:cubicBezTo>
                  <a:cubicBezTo>
                    <a:pt x="5433" y="12901"/>
                    <a:pt x="4768" y="12778"/>
                    <a:pt x="4107" y="12778"/>
                  </a:cubicBezTo>
                  <a:cubicBezTo>
                    <a:pt x="2638" y="12778"/>
                    <a:pt x="1188" y="13385"/>
                    <a:pt x="534" y="14622"/>
                  </a:cubicBezTo>
                  <a:cubicBezTo>
                    <a:pt x="360" y="14948"/>
                    <a:pt x="236" y="15350"/>
                    <a:pt x="161" y="15775"/>
                  </a:cubicBezTo>
                  <a:cubicBezTo>
                    <a:pt x="0" y="16672"/>
                    <a:pt x="62" y="17697"/>
                    <a:pt x="378" y="18405"/>
                  </a:cubicBezTo>
                  <a:cubicBezTo>
                    <a:pt x="383" y="18409"/>
                    <a:pt x="383" y="18414"/>
                    <a:pt x="388" y="18418"/>
                  </a:cubicBezTo>
                  <a:cubicBezTo>
                    <a:pt x="510" y="18688"/>
                    <a:pt x="709" y="18939"/>
                    <a:pt x="959" y="19103"/>
                  </a:cubicBezTo>
                  <a:cubicBezTo>
                    <a:pt x="1162" y="19250"/>
                    <a:pt x="1403" y="19340"/>
                    <a:pt x="1653" y="19344"/>
                  </a:cubicBezTo>
                  <a:cubicBezTo>
                    <a:pt x="1715" y="20203"/>
                    <a:pt x="2168" y="21030"/>
                    <a:pt x="2881" y="21559"/>
                  </a:cubicBezTo>
                  <a:cubicBezTo>
                    <a:pt x="3103" y="21729"/>
                    <a:pt x="3353" y="21861"/>
                    <a:pt x="3622" y="21970"/>
                  </a:cubicBezTo>
                  <a:cubicBezTo>
                    <a:pt x="4225" y="22195"/>
                    <a:pt x="4915" y="22273"/>
                    <a:pt x="5634" y="22273"/>
                  </a:cubicBezTo>
                  <a:cubicBezTo>
                    <a:pt x="5698" y="22273"/>
                    <a:pt x="5763" y="22273"/>
                    <a:pt x="5828" y="22272"/>
                  </a:cubicBezTo>
                  <a:cubicBezTo>
                    <a:pt x="7229" y="22253"/>
                    <a:pt x="8713" y="21955"/>
                    <a:pt x="9836" y="21890"/>
                  </a:cubicBezTo>
                  <a:cubicBezTo>
                    <a:pt x="9903" y="21885"/>
                    <a:pt x="9973" y="21879"/>
                    <a:pt x="10039" y="21875"/>
                  </a:cubicBezTo>
                  <a:cubicBezTo>
                    <a:pt x="12032" y="21743"/>
                    <a:pt x="14133" y="21530"/>
                    <a:pt x="15672" y="20327"/>
                  </a:cubicBezTo>
                  <a:cubicBezTo>
                    <a:pt x="15790" y="20236"/>
                    <a:pt x="15899" y="20142"/>
                    <a:pt x="16008" y="20038"/>
                  </a:cubicBezTo>
                  <a:cubicBezTo>
                    <a:pt x="17184" y="18952"/>
                    <a:pt x="17712" y="17446"/>
                    <a:pt x="17939" y="15873"/>
                  </a:cubicBezTo>
                  <a:cubicBezTo>
                    <a:pt x="18124" y="14537"/>
                    <a:pt x="18091" y="13153"/>
                    <a:pt x="18034" y="11935"/>
                  </a:cubicBezTo>
                  <a:cubicBezTo>
                    <a:pt x="18024" y="11708"/>
                    <a:pt x="18010" y="11482"/>
                    <a:pt x="17995" y="11251"/>
                  </a:cubicBezTo>
                  <a:cubicBezTo>
                    <a:pt x="17921" y="10094"/>
                    <a:pt x="17797" y="8938"/>
                    <a:pt x="17623" y="7785"/>
                  </a:cubicBezTo>
                  <a:cubicBezTo>
                    <a:pt x="17476" y="6807"/>
                    <a:pt x="17297" y="5830"/>
                    <a:pt x="17080" y="4862"/>
                  </a:cubicBezTo>
                  <a:cubicBezTo>
                    <a:pt x="17042" y="4682"/>
                    <a:pt x="17004" y="4508"/>
                    <a:pt x="16962" y="4333"/>
                  </a:cubicBezTo>
                  <a:cubicBezTo>
                    <a:pt x="16844" y="3828"/>
                    <a:pt x="16749" y="3233"/>
                    <a:pt x="16631" y="2648"/>
                  </a:cubicBezTo>
                  <a:cubicBezTo>
                    <a:pt x="16513" y="2029"/>
                    <a:pt x="16362" y="1424"/>
                    <a:pt x="16136" y="942"/>
                  </a:cubicBezTo>
                  <a:cubicBezTo>
                    <a:pt x="15777" y="200"/>
                    <a:pt x="14861" y="0"/>
                    <a:pt x="14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61;p41"/>
            <p:cNvSpPr/>
            <p:nvPr/>
          </p:nvSpPr>
          <p:spPr>
            <a:xfrm>
              <a:off x="3056958" y="3849568"/>
              <a:ext cx="271190" cy="121752"/>
            </a:xfrm>
            <a:custGeom>
              <a:avLst/>
              <a:gdLst/>
              <a:ahLst/>
              <a:cxnLst/>
              <a:rect l="l" t="t" r="r" b="b"/>
              <a:pathLst>
                <a:path w="8424" h="3782" extrusionOk="0">
                  <a:moveTo>
                    <a:pt x="7975" y="0"/>
                  </a:moveTo>
                  <a:cubicBezTo>
                    <a:pt x="6016" y="99"/>
                    <a:pt x="3414" y="656"/>
                    <a:pt x="0" y="2077"/>
                  </a:cubicBezTo>
                  <a:cubicBezTo>
                    <a:pt x="29" y="2341"/>
                    <a:pt x="61" y="2607"/>
                    <a:pt x="90" y="2866"/>
                  </a:cubicBezTo>
                  <a:cubicBezTo>
                    <a:pt x="127" y="3173"/>
                    <a:pt x="160" y="3475"/>
                    <a:pt x="193" y="3782"/>
                  </a:cubicBezTo>
                  <a:cubicBezTo>
                    <a:pt x="1751" y="3296"/>
                    <a:pt x="4193" y="2620"/>
                    <a:pt x="6606" y="2346"/>
                  </a:cubicBezTo>
                  <a:cubicBezTo>
                    <a:pt x="7219" y="2271"/>
                    <a:pt x="7833" y="2223"/>
                    <a:pt x="8424" y="2214"/>
                  </a:cubicBezTo>
                  <a:cubicBezTo>
                    <a:pt x="8386" y="2034"/>
                    <a:pt x="8348" y="1860"/>
                    <a:pt x="8306" y="1685"/>
                  </a:cubicBezTo>
                  <a:cubicBezTo>
                    <a:pt x="8188" y="1180"/>
                    <a:pt x="8093" y="585"/>
                    <a:pt x="797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62;p41"/>
            <p:cNvSpPr/>
            <p:nvPr/>
          </p:nvSpPr>
          <p:spPr>
            <a:xfrm>
              <a:off x="3036129" y="4161936"/>
              <a:ext cx="319672" cy="247464"/>
            </a:xfrm>
            <a:custGeom>
              <a:avLst/>
              <a:gdLst/>
              <a:ahLst/>
              <a:cxnLst/>
              <a:rect l="l" t="t" r="r" b="b"/>
              <a:pathLst>
                <a:path w="9930" h="7687" extrusionOk="0">
                  <a:moveTo>
                    <a:pt x="803" y="0"/>
                  </a:moveTo>
                  <a:cubicBezTo>
                    <a:pt x="661" y="477"/>
                    <a:pt x="425" y="911"/>
                    <a:pt x="0" y="1120"/>
                  </a:cubicBezTo>
                  <a:cubicBezTo>
                    <a:pt x="1781" y="1724"/>
                    <a:pt x="4179" y="2838"/>
                    <a:pt x="6030" y="4779"/>
                  </a:cubicBezTo>
                  <a:cubicBezTo>
                    <a:pt x="6809" y="5596"/>
                    <a:pt x="7493" y="6559"/>
                    <a:pt x="7999" y="7687"/>
                  </a:cubicBezTo>
                  <a:cubicBezTo>
                    <a:pt x="9175" y="6601"/>
                    <a:pt x="9703" y="5095"/>
                    <a:pt x="9930" y="3522"/>
                  </a:cubicBezTo>
                  <a:cubicBezTo>
                    <a:pt x="9297" y="3003"/>
                    <a:pt x="8489" y="2489"/>
                    <a:pt x="7470" y="2007"/>
                  </a:cubicBezTo>
                  <a:cubicBezTo>
                    <a:pt x="5850" y="1233"/>
                    <a:pt x="3683" y="534"/>
                    <a:pt x="80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63;p41"/>
            <p:cNvSpPr/>
            <p:nvPr/>
          </p:nvSpPr>
          <p:spPr>
            <a:xfrm>
              <a:off x="3068611" y="4005543"/>
              <a:ext cx="289024" cy="120979"/>
            </a:xfrm>
            <a:custGeom>
              <a:avLst/>
              <a:gdLst/>
              <a:ahLst/>
              <a:cxnLst/>
              <a:rect l="l" t="t" r="r" b="b"/>
              <a:pathLst>
                <a:path w="8978" h="3758" extrusionOk="0">
                  <a:moveTo>
                    <a:pt x="5811" y="0"/>
                  </a:moveTo>
                  <a:cubicBezTo>
                    <a:pt x="4272" y="0"/>
                    <a:pt x="2361" y="223"/>
                    <a:pt x="1" y="821"/>
                  </a:cubicBezTo>
                  <a:cubicBezTo>
                    <a:pt x="35" y="1406"/>
                    <a:pt x="53" y="1992"/>
                    <a:pt x="35" y="2591"/>
                  </a:cubicBezTo>
                  <a:cubicBezTo>
                    <a:pt x="564" y="2545"/>
                    <a:pt x="1320" y="2497"/>
                    <a:pt x="2206" y="2497"/>
                  </a:cubicBezTo>
                  <a:cubicBezTo>
                    <a:pt x="3574" y="2497"/>
                    <a:pt x="5252" y="2612"/>
                    <a:pt x="6885" y="3031"/>
                  </a:cubicBezTo>
                  <a:cubicBezTo>
                    <a:pt x="7604" y="3210"/>
                    <a:pt x="8308" y="3446"/>
                    <a:pt x="8977" y="3758"/>
                  </a:cubicBezTo>
                  <a:cubicBezTo>
                    <a:pt x="8903" y="2601"/>
                    <a:pt x="8779" y="1445"/>
                    <a:pt x="8605" y="292"/>
                  </a:cubicBezTo>
                  <a:cubicBezTo>
                    <a:pt x="8066" y="170"/>
                    <a:pt x="7443" y="70"/>
                    <a:pt x="6726" y="28"/>
                  </a:cubicBezTo>
                  <a:cubicBezTo>
                    <a:pt x="6436" y="10"/>
                    <a:pt x="6132" y="0"/>
                    <a:pt x="581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64;p41"/>
            <p:cNvSpPr/>
            <p:nvPr/>
          </p:nvSpPr>
          <p:spPr>
            <a:xfrm>
              <a:off x="2780742" y="3960634"/>
              <a:ext cx="342045" cy="418663"/>
            </a:xfrm>
            <a:custGeom>
              <a:avLst/>
              <a:gdLst/>
              <a:ahLst/>
              <a:cxnLst/>
              <a:rect l="l" t="t" r="r" b="b"/>
              <a:pathLst>
                <a:path w="10625" h="13005" extrusionOk="0">
                  <a:moveTo>
                    <a:pt x="9884" y="1"/>
                  </a:moveTo>
                  <a:cubicBezTo>
                    <a:pt x="9481" y="114"/>
                    <a:pt x="9108" y="227"/>
                    <a:pt x="8773" y="332"/>
                  </a:cubicBezTo>
                  <a:cubicBezTo>
                    <a:pt x="8844" y="960"/>
                    <a:pt x="8906" y="1587"/>
                    <a:pt x="8943" y="2216"/>
                  </a:cubicBezTo>
                  <a:cubicBezTo>
                    <a:pt x="9468" y="2084"/>
                    <a:pt x="9969" y="1970"/>
                    <a:pt x="10450" y="1871"/>
                  </a:cubicBezTo>
                  <a:cubicBezTo>
                    <a:pt x="10327" y="1267"/>
                    <a:pt x="10139" y="643"/>
                    <a:pt x="9884" y="1"/>
                  </a:cubicBezTo>
                  <a:close/>
                  <a:moveTo>
                    <a:pt x="10625" y="3897"/>
                  </a:moveTo>
                  <a:lnTo>
                    <a:pt x="10625" y="3897"/>
                  </a:lnTo>
                  <a:cubicBezTo>
                    <a:pt x="9963" y="3911"/>
                    <a:pt x="9402" y="3949"/>
                    <a:pt x="8977" y="3986"/>
                  </a:cubicBezTo>
                  <a:cubicBezTo>
                    <a:pt x="8971" y="4496"/>
                    <a:pt x="8938" y="5011"/>
                    <a:pt x="8873" y="5540"/>
                  </a:cubicBezTo>
                  <a:cubicBezTo>
                    <a:pt x="8844" y="5771"/>
                    <a:pt x="8801" y="6017"/>
                    <a:pt x="8736" y="6253"/>
                  </a:cubicBezTo>
                  <a:cubicBezTo>
                    <a:pt x="9165" y="6329"/>
                    <a:pt x="9581" y="6414"/>
                    <a:pt x="9978" y="6499"/>
                  </a:cubicBezTo>
                  <a:cubicBezTo>
                    <a:pt x="10359" y="5771"/>
                    <a:pt x="10586" y="4889"/>
                    <a:pt x="10625" y="3897"/>
                  </a:cubicBezTo>
                  <a:close/>
                  <a:moveTo>
                    <a:pt x="4032" y="6683"/>
                  </a:moveTo>
                  <a:cubicBezTo>
                    <a:pt x="2564" y="6683"/>
                    <a:pt x="1110" y="7288"/>
                    <a:pt x="458" y="8524"/>
                  </a:cubicBezTo>
                  <a:cubicBezTo>
                    <a:pt x="284" y="8850"/>
                    <a:pt x="160" y="9252"/>
                    <a:pt x="85" y="9677"/>
                  </a:cubicBezTo>
                  <a:cubicBezTo>
                    <a:pt x="29" y="9997"/>
                    <a:pt x="0" y="10333"/>
                    <a:pt x="0" y="10664"/>
                  </a:cubicBezTo>
                  <a:cubicBezTo>
                    <a:pt x="0" y="11263"/>
                    <a:pt x="99" y="11849"/>
                    <a:pt x="302" y="12307"/>
                  </a:cubicBezTo>
                  <a:cubicBezTo>
                    <a:pt x="307" y="12311"/>
                    <a:pt x="307" y="12316"/>
                    <a:pt x="312" y="12320"/>
                  </a:cubicBezTo>
                  <a:cubicBezTo>
                    <a:pt x="434" y="12590"/>
                    <a:pt x="633" y="12841"/>
                    <a:pt x="883" y="13005"/>
                  </a:cubicBezTo>
                  <a:cubicBezTo>
                    <a:pt x="883" y="13005"/>
                    <a:pt x="907" y="8373"/>
                    <a:pt x="4335" y="8373"/>
                  </a:cubicBezTo>
                  <a:cubicBezTo>
                    <a:pt x="4680" y="8373"/>
                    <a:pt x="5057" y="8421"/>
                    <a:pt x="5468" y="8520"/>
                  </a:cubicBezTo>
                  <a:cubicBezTo>
                    <a:pt x="5846" y="8614"/>
                    <a:pt x="6209" y="8657"/>
                    <a:pt x="6554" y="8657"/>
                  </a:cubicBezTo>
                  <a:cubicBezTo>
                    <a:pt x="7498" y="8657"/>
                    <a:pt x="8325" y="8336"/>
                    <a:pt x="8991" y="7764"/>
                  </a:cubicBezTo>
                  <a:cubicBezTo>
                    <a:pt x="8622" y="7613"/>
                    <a:pt x="8263" y="7486"/>
                    <a:pt x="7933" y="7373"/>
                  </a:cubicBezTo>
                  <a:cubicBezTo>
                    <a:pt x="7881" y="7395"/>
                    <a:pt x="7829" y="7419"/>
                    <a:pt x="7768" y="7438"/>
                  </a:cubicBezTo>
                  <a:cubicBezTo>
                    <a:pt x="7645" y="7476"/>
                    <a:pt x="7526" y="7491"/>
                    <a:pt x="7404" y="7491"/>
                  </a:cubicBezTo>
                  <a:cubicBezTo>
                    <a:pt x="6913" y="7491"/>
                    <a:pt x="6421" y="7240"/>
                    <a:pt x="5954" y="7046"/>
                  </a:cubicBezTo>
                  <a:cubicBezTo>
                    <a:pt x="5360" y="6806"/>
                    <a:pt x="4693" y="6683"/>
                    <a:pt x="4032" y="6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65;p41"/>
            <p:cNvSpPr/>
            <p:nvPr/>
          </p:nvSpPr>
          <p:spPr>
            <a:xfrm>
              <a:off x="2866633" y="4458335"/>
              <a:ext cx="234844" cy="80159"/>
            </a:xfrm>
            <a:custGeom>
              <a:avLst/>
              <a:gdLst/>
              <a:ahLst/>
              <a:cxnLst/>
              <a:rect l="l" t="t" r="r" b="b"/>
              <a:pathLst>
                <a:path w="7295" h="2490" extrusionOk="0">
                  <a:moveTo>
                    <a:pt x="137" y="1"/>
                  </a:moveTo>
                  <a:cubicBezTo>
                    <a:pt x="19" y="454"/>
                    <a:pt x="0" y="894"/>
                    <a:pt x="66" y="1313"/>
                  </a:cubicBezTo>
                  <a:cubicBezTo>
                    <a:pt x="397" y="1064"/>
                    <a:pt x="675" y="761"/>
                    <a:pt x="878" y="412"/>
                  </a:cubicBezTo>
                  <a:cubicBezTo>
                    <a:pt x="609" y="303"/>
                    <a:pt x="359" y="171"/>
                    <a:pt x="137" y="1"/>
                  </a:cubicBezTo>
                  <a:close/>
                  <a:moveTo>
                    <a:pt x="7295" y="317"/>
                  </a:moveTo>
                  <a:lnTo>
                    <a:pt x="7295" y="317"/>
                  </a:lnTo>
                  <a:cubicBezTo>
                    <a:pt x="7229" y="321"/>
                    <a:pt x="7159" y="327"/>
                    <a:pt x="7092" y="332"/>
                  </a:cubicBezTo>
                  <a:cubicBezTo>
                    <a:pt x="5969" y="397"/>
                    <a:pt x="4485" y="695"/>
                    <a:pt x="3084" y="714"/>
                  </a:cubicBezTo>
                  <a:cubicBezTo>
                    <a:pt x="3202" y="992"/>
                    <a:pt x="3348" y="1262"/>
                    <a:pt x="3513" y="1517"/>
                  </a:cubicBezTo>
                  <a:cubicBezTo>
                    <a:pt x="3792" y="1947"/>
                    <a:pt x="4169" y="2372"/>
                    <a:pt x="4688" y="2470"/>
                  </a:cubicBezTo>
                  <a:cubicBezTo>
                    <a:pt x="4764" y="2485"/>
                    <a:pt x="4836" y="2489"/>
                    <a:pt x="4910" y="2489"/>
                  </a:cubicBezTo>
                  <a:cubicBezTo>
                    <a:pt x="5279" y="2489"/>
                    <a:pt x="5647" y="2333"/>
                    <a:pt x="5954" y="2130"/>
                  </a:cubicBezTo>
                  <a:cubicBezTo>
                    <a:pt x="6610" y="1705"/>
                    <a:pt x="7092" y="1044"/>
                    <a:pt x="7295" y="317"/>
                  </a:cubicBezTo>
                  <a:close/>
                </a:path>
              </a:pathLst>
            </a:custGeom>
            <a:solidFill>
              <a:srgbClr val="BDB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66;p41"/>
            <p:cNvSpPr/>
            <p:nvPr/>
          </p:nvSpPr>
          <p:spPr>
            <a:xfrm>
              <a:off x="2871043" y="3778068"/>
              <a:ext cx="489165" cy="703406"/>
            </a:xfrm>
            <a:custGeom>
              <a:avLst/>
              <a:gdLst/>
              <a:ahLst/>
              <a:cxnLst/>
              <a:rect l="l" t="t" r="r" b="b"/>
              <a:pathLst>
                <a:path w="15195" h="21850" extrusionOk="0">
                  <a:moveTo>
                    <a:pt x="12820" y="1"/>
                  </a:moveTo>
                  <a:cubicBezTo>
                    <a:pt x="12008" y="818"/>
                    <a:pt x="11068" y="1493"/>
                    <a:pt x="10043" y="2060"/>
                  </a:cubicBezTo>
                  <a:cubicBezTo>
                    <a:pt x="10138" y="2249"/>
                    <a:pt x="10218" y="2448"/>
                    <a:pt x="10280" y="2655"/>
                  </a:cubicBezTo>
                  <a:cubicBezTo>
                    <a:pt x="10294" y="2688"/>
                    <a:pt x="10303" y="2725"/>
                    <a:pt x="10313" y="2764"/>
                  </a:cubicBezTo>
                  <a:cubicBezTo>
                    <a:pt x="11634" y="2433"/>
                    <a:pt x="12773" y="2267"/>
                    <a:pt x="13750" y="2221"/>
                  </a:cubicBezTo>
                  <a:cubicBezTo>
                    <a:pt x="13632" y="1602"/>
                    <a:pt x="13481" y="997"/>
                    <a:pt x="13255" y="515"/>
                  </a:cubicBezTo>
                  <a:cubicBezTo>
                    <a:pt x="13151" y="304"/>
                    <a:pt x="13000" y="134"/>
                    <a:pt x="12820" y="1"/>
                  </a:cubicBezTo>
                  <a:close/>
                  <a:moveTo>
                    <a:pt x="14199" y="4435"/>
                  </a:moveTo>
                  <a:cubicBezTo>
                    <a:pt x="13608" y="4444"/>
                    <a:pt x="12994" y="4492"/>
                    <a:pt x="12381" y="4567"/>
                  </a:cubicBezTo>
                  <a:cubicBezTo>
                    <a:pt x="12575" y="5218"/>
                    <a:pt x="12745" y="6097"/>
                    <a:pt x="12863" y="7094"/>
                  </a:cubicBezTo>
                  <a:cubicBezTo>
                    <a:pt x="13580" y="7136"/>
                    <a:pt x="14203" y="7236"/>
                    <a:pt x="14742" y="7358"/>
                  </a:cubicBezTo>
                  <a:cubicBezTo>
                    <a:pt x="14595" y="6380"/>
                    <a:pt x="14416" y="5403"/>
                    <a:pt x="14199" y="4435"/>
                  </a:cubicBezTo>
                  <a:close/>
                  <a:moveTo>
                    <a:pt x="13022" y="10097"/>
                  </a:moveTo>
                  <a:cubicBezTo>
                    <a:pt x="13018" y="11423"/>
                    <a:pt x="12891" y="12769"/>
                    <a:pt x="12598" y="13931"/>
                  </a:cubicBezTo>
                  <a:cubicBezTo>
                    <a:pt x="13617" y="14413"/>
                    <a:pt x="14425" y="14927"/>
                    <a:pt x="15058" y="15446"/>
                  </a:cubicBezTo>
                  <a:cubicBezTo>
                    <a:pt x="15162" y="14691"/>
                    <a:pt x="15195" y="13916"/>
                    <a:pt x="15195" y="13171"/>
                  </a:cubicBezTo>
                  <a:cubicBezTo>
                    <a:pt x="15195" y="12599"/>
                    <a:pt x="15176" y="12037"/>
                    <a:pt x="15153" y="11508"/>
                  </a:cubicBezTo>
                  <a:cubicBezTo>
                    <a:pt x="15143" y="11281"/>
                    <a:pt x="15129" y="11055"/>
                    <a:pt x="15114" y="10824"/>
                  </a:cubicBezTo>
                  <a:cubicBezTo>
                    <a:pt x="14445" y="10512"/>
                    <a:pt x="13741" y="10276"/>
                    <a:pt x="13022" y="10097"/>
                  </a:cubicBezTo>
                  <a:close/>
                  <a:moveTo>
                    <a:pt x="11158" y="16703"/>
                  </a:moveTo>
                  <a:cubicBezTo>
                    <a:pt x="10827" y="17004"/>
                    <a:pt x="10435" y="17208"/>
                    <a:pt x="9991" y="17298"/>
                  </a:cubicBezTo>
                  <a:cubicBezTo>
                    <a:pt x="9406" y="17411"/>
                    <a:pt x="8844" y="17453"/>
                    <a:pt x="8301" y="17453"/>
                  </a:cubicBezTo>
                  <a:cubicBezTo>
                    <a:pt x="7465" y="17453"/>
                    <a:pt x="6676" y="17350"/>
                    <a:pt x="5935" y="17250"/>
                  </a:cubicBezTo>
                  <a:cubicBezTo>
                    <a:pt x="5198" y="17146"/>
                    <a:pt x="4509" y="17043"/>
                    <a:pt x="3871" y="17043"/>
                  </a:cubicBezTo>
                  <a:cubicBezTo>
                    <a:pt x="2607" y="17043"/>
                    <a:pt x="1554" y="17449"/>
                    <a:pt x="737" y="19064"/>
                  </a:cubicBezTo>
                  <a:cubicBezTo>
                    <a:pt x="463" y="19606"/>
                    <a:pt x="217" y="20286"/>
                    <a:pt x="0" y="21132"/>
                  </a:cubicBezTo>
                  <a:cubicBezTo>
                    <a:pt x="222" y="21302"/>
                    <a:pt x="472" y="21434"/>
                    <a:pt x="741" y="21543"/>
                  </a:cubicBezTo>
                  <a:cubicBezTo>
                    <a:pt x="1345" y="21770"/>
                    <a:pt x="2040" y="21849"/>
                    <a:pt x="2766" y="21849"/>
                  </a:cubicBezTo>
                  <a:cubicBezTo>
                    <a:pt x="2829" y="21849"/>
                    <a:pt x="2885" y="21849"/>
                    <a:pt x="2947" y="21845"/>
                  </a:cubicBezTo>
                  <a:cubicBezTo>
                    <a:pt x="4348" y="21826"/>
                    <a:pt x="5832" y="21528"/>
                    <a:pt x="6955" y="21463"/>
                  </a:cubicBezTo>
                  <a:cubicBezTo>
                    <a:pt x="7022" y="21458"/>
                    <a:pt x="7092" y="21452"/>
                    <a:pt x="7158" y="21448"/>
                  </a:cubicBezTo>
                  <a:cubicBezTo>
                    <a:pt x="9151" y="21316"/>
                    <a:pt x="11252" y="21103"/>
                    <a:pt x="12791" y="19900"/>
                  </a:cubicBezTo>
                  <a:cubicBezTo>
                    <a:pt x="12909" y="19809"/>
                    <a:pt x="13018" y="19715"/>
                    <a:pt x="13127" y="19611"/>
                  </a:cubicBezTo>
                  <a:cubicBezTo>
                    <a:pt x="12621" y="18483"/>
                    <a:pt x="11937" y="17520"/>
                    <a:pt x="11158" y="16703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67;p41"/>
            <p:cNvSpPr/>
            <p:nvPr/>
          </p:nvSpPr>
          <p:spPr>
            <a:xfrm>
              <a:off x="3201632" y="3849568"/>
              <a:ext cx="126517" cy="75524"/>
            </a:xfrm>
            <a:custGeom>
              <a:avLst/>
              <a:gdLst/>
              <a:ahLst/>
              <a:cxnLst/>
              <a:rect l="l" t="t" r="r" b="b"/>
              <a:pathLst>
                <a:path w="3930" h="2346" extrusionOk="0">
                  <a:moveTo>
                    <a:pt x="3481" y="0"/>
                  </a:moveTo>
                  <a:cubicBezTo>
                    <a:pt x="2504" y="46"/>
                    <a:pt x="1365" y="212"/>
                    <a:pt x="44" y="543"/>
                  </a:cubicBezTo>
                  <a:cubicBezTo>
                    <a:pt x="96" y="741"/>
                    <a:pt x="119" y="953"/>
                    <a:pt x="119" y="1162"/>
                  </a:cubicBezTo>
                  <a:cubicBezTo>
                    <a:pt x="119" y="1421"/>
                    <a:pt x="81" y="1676"/>
                    <a:pt x="1" y="1912"/>
                  </a:cubicBezTo>
                  <a:cubicBezTo>
                    <a:pt x="502" y="1714"/>
                    <a:pt x="940" y="1487"/>
                    <a:pt x="1238" y="1227"/>
                  </a:cubicBezTo>
                  <a:cubicBezTo>
                    <a:pt x="1290" y="1184"/>
                    <a:pt x="1343" y="1162"/>
                    <a:pt x="1399" y="1162"/>
                  </a:cubicBezTo>
                  <a:cubicBezTo>
                    <a:pt x="1639" y="1162"/>
                    <a:pt x="1890" y="1609"/>
                    <a:pt x="2112" y="2346"/>
                  </a:cubicBezTo>
                  <a:cubicBezTo>
                    <a:pt x="2725" y="2271"/>
                    <a:pt x="3339" y="2223"/>
                    <a:pt x="3930" y="2214"/>
                  </a:cubicBezTo>
                  <a:cubicBezTo>
                    <a:pt x="3892" y="2034"/>
                    <a:pt x="3854" y="1860"/>
                    <a:pt x="3812" y="1685"/>
                  </a:cubicBezTo>
                  <a:cubicBezTo>
                    <a:pt x="3694" y="1180"/>
                    <a:pt x="3599" y="585"/>
                    <a:pt x="348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68;p41"/>
            <p:cNvSpPr/>
            <p:nvPr/>
          </p:nvSpPr>
          <p:spPr>
            <a:xfrm>
              <a:off x="3230252" y="4226547"/>
              <a:ext cx="125551" cy="182853"/>
            </a:xfrm>
            <a:custGeom>
              <a:avLst/>
              <a:gdLst/>
              <a:ahLst/>
              <a:cxnLst/>
              <a:rect l="l" t="t" r="r" b="b"/>
              <a:pathLst>
                <a:path w="3900" h="5680" extrusionOk="0">
                  <a:moveTo>
                    <a:pt x="1440" y="0"/>
                  </a:moveTo>
                  <a:cubicBezTo>
                    <a:pt x="1147" y="1181"/>
                    <a:pt x="685" y="2172"/>
                    <a:pt x="0" y="2772"/>
                  </a:cubicBezTo>
                  <a:cubicBezTo>
                    <a:pt x="779" y="3589"/>
                    <a:pt x="1463" y="4552"/>
                    <a:pt x="1969" y="5680"/>
                  </a:cubicBezTo>
                  <a:cubicBezTo>
                    <a:pt x="3145" y="4594"/>
                    <a:pt x="3673" y="3088"/>
                    <a:pt x="3900" y="1515"/>
                  </a:cubicBezTo>
                  <a:cubicBezTo>
                    <a:pt x="3267" y="996"/>
                    <a:pt x="2459" y="482"/>
                    <a:pt x="14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69;p41"/>
            <p:cNvSpPr/>
            <p:nvPr/>
          </p:nvSpPr>
          <p:spPr>
            <a:xfrm>
              <a:off x="3285109" y="4006444"/>
              <a:ext cx="72530" cy="120078"/>
            </a:xfrm>
            <a:custGeom>
              <a:avLst/>
              <a:gdLst/>
              <a:ahLst/>
              <a:cxnLst/>
              <a:rect l="l" t="t" r="r" b="b"/>
              <a:pathLst>
                <a:path w="2253" h="3730" extrusionOk="0">
                  <a:moveTo>
                    <a:pt x="1" y="0"/>
                  </a:moveTo>
                  <a:lnTo>
                    <a:pt x="1" y="0"/>
                  </a:lnTo>
                  <a:cubicBezTo>
                    <a:pt x="114" y="929"/>
                    <a:pt x="171" y="1964"/>
                    <a:pt x="160" y="3003"/>
                  </a:cubicBezTo>
                  <a:cubicBezTo>
                    <a:pt x="879" y="3182"/>
                    <a:pt x="1583" y="3418"/>
                    <a:pt x="2252" y="3730"/>
                  </a:cubicBezTo>
                  <a:cubicBezTo>
                    <a:pt x="2178" y="2573"/>
                    <a:pt x="2054" y="1417"/>
                    <a:pt x="1880" y="264"/>
                  </a:cubicBezTo>
                  <a:cubicBezTo>
                    <a:pt x="1341" y="142"/>
                    <a:pt x="718" y="42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70;p41"/>
            <p:cNvSpPr/>
            <p:nvPr/>
          </p:nvSpPr>
          <p:spPr>
            <a:xfrm>
              <a:off x="3082937" y="3909125"/>
              <a:ext cx="33158" cy="3103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157" y="1"/>
                  </a:moveTo>
                  <a:cubicBezTo>
                    <a:pt x="128" y="180"/>
                    <a:pt x="76" y="354"/>
                    <a:pt x="0" y="511"/>
                  </a:cubicBezTo>
                  <a:cubicBezTo>
                    <a:pt x="81" y="661"/>
                    <a:pt x="151" y="813"/>
                    <a:pt x="222" y="964"/>
                  </a:cubicBezTo>
                  <a:cubicBezTo>
                    <a:pt x="458" y="921"/>
                    <a:pt x="732" y="870"/>
                    <a:pt x="1029" y="808"/>
                  </a:cubicBezTo>
                  <a:cubicBezTo>
                    <a:pt x="774" y="657"/>
                    <a:pt x="543" y="468"/>
                    <a:pt x="355" y="256"/>
                  </a:cubicBezTo>
                  <a:cubicBezTo>
                    <a:pt x="279" y="175"/>
                    <a:pt x="222" y="90"/>
                    <a:pt x="157" y="1"/>
                  </a:cubicBezTo>
                  <a:close/>
                </a:path>
              </a:pathLst>
            </a:custGeom>
            <a:solidFill>
              <a:srgbClr val="237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71;p41"/>
            <p:cNvSpPr/>
            <p:nvPr/>
          </p:nvSpPr>
          <p:spPr>
            <a:xfrm>
              <a:off x="3063332" y="3925543"/>
              <a:ext cx="26784" cy="18897"/>
            </a:xfrm>
            <a:custGeom>
              <a:avLst/>
              <a:gdLst/>
              <a:ahLst/>
              <a:cxnLst/>
              <a:rect l="l" t="t" r="r" b="b"/>
              <a:pathLst>
                <a:path w="832" h="587" extrusionOk="0">
                  <a:moveTo>
                    <a:pt x="609" y="1"/>
                  </a:moveTo>
                  <a:cubicBezTo>
                    <a:pt x="482" y="260"/>
                    <a:pt x="288" y="473"/>
                    <a:pt x="1" y="587"/>
                  </a:cubicBezTo>
                  <a:cubicBezTo>
                    <a:pt x="1" y="587"/>
                    <a:pt x="330" y="539"/>
                    <a:pt x="831" y="454"/>
                  </a:cubicBezTo>
                  <a:cubicBezTo>
                    <a:pt x="760" y="303"/>
                    <a:pt x="690" y="151"/>
                    <a:pt x="609" y="1"/>
                  </a:cubicBezTo>
                  <a:close/>
                </a:path>
              </a:pathLst>
            </a:custGeom>
            <a:solidFill>
              <a:srgbClr val="618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72;p41"/>
            <p:cNvSpPr/>
            <p:nvPr/>
          </p:nvSpPr>
          <p:spPr>
            <a:xfrm>
              <a:off x="3331917" y="2925891"/>
              <a:ext cx="296300" cy="630329"/>
            </a:xfrm>
            <a:custGeom>
              <a:avLst/>
              <a:gdLst/>
              <a:ahLst/>
              <a:cxnLst/>
              <a:rect l="l" t="t" r="r" b="b"/>
              <a:pathLst>
                <a:path w="9204" h="19580" extrusionOk="0">
                  <a:moveTo>
                    <a:pt x="5545" y="0"/>
                  </a:moveTo>
                  <a:cubicBezTo>
                    <a:pt x="5447" y="0"/>
                    <a:pt x="5346" y="4"/>
                    <a:pt x="5242" y="10"/>
                  </a:cubicBezTo>
                  <a:cubicBezTo>
                    <a:pt x="4939" y="30"/>
                    <a:pt x="4643" y="86"/>
                    <a:pt x="4359" y="176"/>
                  </a:cubicBezTo>
                  <a:cubicBezTo>
                    <a:pt x="3198" y="530"/>
                    <a:pt x="2215" y="1399"/>
                    <a:pt x="1596" y="2423"/>
                  </a:cubicBezTo>
                  <a:cubicBezTo>
                    <a:pt x="1413" y="2726"/>
                    <a:pt x="1256" y="3042"/>
                    <a:pt x="1125" y="3364"/>
                  </a:cubicBezTo>
                  <a:cubicBezTo>
                    <a:pt x="700" y="4402"/>
                    <a:pt x="497" y="5530"/>
                    <a:pt x="360" y="6644"/>
                  </a:cubicBezTo>
                  <a:cubicBezTo>
                    <a:pt x="1" y="9540"/>
                    <a:pt x="5" y="12463"/>
                    <a:pt x="5" y="15371"/>
                  </a:cubicBezTo>
                  <a:cubicBezTo>
                    <a:pt x="5" y="16419"/>
                    <a:pt x="34" y="17534"/>
                    <a:pt x="648" y="18397"/>
                  </a:cubicBezTo>
                  <a:cubicBezTo>
                    <a:pt x="1219" y="19200"/>
                    <a:pt x="2208" y="19580"/>
                    <a:pt x="3225" y="19580"/>
                  </a:cubicBezTo>
                  <a:cubicBezTo>
                    <a:pt x="4016" y="19580"/>
                    <a:pt x="4824" y="19350"/>
                    <a:pt x="5464" y="18912"/>
                  </a:cubicBezTo>
                  <a:cubicBezTo>
                    <a:pt x="6848" y="17963"/>
                    <a:pt x="7541" y="16353"/>
                    <a:pt x="8009" y="14786"/>
                  </a:cubicBezTo>
                  <a:cubicBezTo>
                    <a:pt x="8921" y="11726"/>
                    <a:pt x="9204" y="8501"/>
                    <a:pt x="8864" y="5337"/>
                  </a:cubicBezTo>
                  <a:cubicBezTo>
                    <a:pt x="8774" y="4473"/>
                    <a:pt x="8708" y="3462"/>
                    <a:pt x="8481" y="2551"/>
                  </a:cubicBezTo>
                  <a:cubicBezTo>
                    <a:pt x="8317" y="1904"/>
                    <a:pt x="8071" y="1314"/>
                    <a:pt x="7669" y="860"/>
                  </a:cubicBezTo>
                  <a:cubicBezTo>
                    <a:pt x="7205" y="336"/>
                    <a:pt x="6534" y="0"/>
                    <a:pt x="5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73;p41"/>
            <p:cNvSpPr/>
            <p:nvPr/>
          </p:nvSpPr>
          <p:spPr>
            <a:xfrm>
              <a:off x="3312634" y="2636316"/>
              <a:ext cx="396773" cy="407589"/>
            </a:xfrm>
            <a:custGeom>
              <a:avLst/>
              <a:gdLst/>
              <a:ahLst/>
              <a:cxnLst/>
              <a:rect l="l" t="t" r="r" b="b"/>
              <a:pathLst>
                <a:path w="12325" h="12661" extrusionOk="0">
                  <a:moveTo>
                    <a:pt x="5075" y="0"/>
                  </a:moveTo>
                  <a:cubicBezTo>
                    <a:pt x="4539" y="0"/>
                    <a:pt x="4018" y="103"/>
                    <a:pt x="3561" y="246"/>
                  </a:cubicBezTo>
                  <a:cubicBezTo>
                    <a:pt x="2574" y="549"/>
                    <a:pt x="1870" y="1031"/>
                    <a:pt x="1870" y="1031"/>
                  </a:cubicBezTo>
                  <a:cubicBezTo>
                    <a:pt x="1870" y="1031"/>
                    <a:pt x="439" y="6041"/>
                    <a:pt x="114" y="9894"/>
                  </a:cubicBezTo>
                  <a:cubicBezTo>
                    <a:pt x="0" y="11211"/>
                    <a:pt x="671" y="11980"/>
                    <a:pt x="1724" y="12359"/>
                  </a:cubicBezTo>
                  <a:cubicBezTo>
                    <a:pt x="2315" y="12568"/>
                    <a:pt x="3021" y="12660"/>
                    <a:pt x="3779" y="12660"/>
                  </a:cubicBezTo>
                  <a:cubicBezTo>
                    <a:pt x="4026" y="12660"/>
                    <a:pt x="4278" y="12650"/>
                    <a:pt x="4533" y="12632"/>
                  </a:cubicBezTo>
                  <a:cubicBezTo>
                    <a:pt x="5289" y="12580"/>
                    <a:pt x="6068" y="12453"/>
                    <a:pt x="6819" y="12278"/>
                  </a:cubicBezTo>
                  <a:cubicBezTo>
                    <a:pt x="7641" y="12080"/>
                    <a:pt x="8424" y="11825"/>
                    <a:pt x="9080" y="11546"/>
                  </a:cubicBezTo>
                  <a:cubicBezTo>
                    <a:pt x="9127" y="11522"/>
                    <a:pt x="9175" y="11503"/>
                    <a:pt x="9217" y="11485"/>
                  </a:cubicBezTo>
                  <a:cubicBezTo>
                    <a:pt x="12324" y="10101"/>
                    <a:pt x="9851" y="3439"/>
                    <a:pt x="7589" y="1063"/>
                  </a:cubicBezTo>
                  <a:cubicBezTo>
                    <a:pt x="6837" y="275"/>
                    <a:pt x="5954" y="6"/>
                    <a:pt x="5109" y="0"/>
                  </a:cubicBezTo>
                  <a:cubicBezTo>
                    <a:pt x="5097" y="0"/>
                    <a:pt x="5086" y="0"/>
                    <a:pt x="5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74;p41"/>
            <p:cNvSpPr/>
            <p:nvPr/>
          </p:nvSpPr>
          <p:spPr>
            <a:xfrm>
              <a:off x="3380561" y="3008015"/>
              <a:ext cx="241283" cy="548174"/>
            </a:xfrm>
            <a:custGeom>
              <a:avLst/>
              <a:gdLst/>
              <a:ahLst/>
              <a:cxnLst/>
              <a:rect l="l" t="t" r="r" b="b"/>
              <a:pathLst>
                <a:path w="7495" h="17028" extrusionOk="0">
                  <a:moveTo>
                    <a:pt x="6970" y="0"/>
                  </a:moveTo>
                  <a:cubicBezTo>
                    <a:pt x="6314" y="279"/>
                    <a:pt x="5531" y="534"/>
                    <a:pt x="4709" y="732"/>
                  </a:cubicBezTo>
                  <a:cubicBezTo>
                    <a:pt x="5128" y="3164"/>
                    <a:pt x="6734" y="14236"/>
                    <a:pt x="1380" y="14572"/>
                  </a:cubicBezTo>
                  <a:cubicBezTo>
                    <a:pt x="1380" y="14572"/>
                    <a:pt x="2012" y="5388"/>
                    <a:pt x="1380" y="3838"/>
                  </a:cubicBezTo>
                  <a:cubicBezTo>
                    <a:pt x="1380" y="3838"/>
                    <a:pt x="1989" y="2734"/>
                    <a:pt x="2423" y="1086"/>
                  </a:cubicBezTo>
                  <a:lnTo>
                    <a:pt x="2423" y="1086"/>
                  </a:lnTo>
                  <a:cubicBezTo>
                    <a:pt x="2168" y="1105"/>
                    <a:pt x="1918" y="1114"/>
                    <a:pt x="1678" y="1114"/>
                  </a:cubicBezTo>
                  <a:cubicBezTo>
                    <a:pt x="1502" y="1114"/>
                    <a:pt x="1327" y="1110"/>
                    <a:pt x="1157" y="1100"/>
                  </a:cubicBezTo>
                  <a:cubicBezTo>
                    <a:pt x="945" y="1969"/>
                    <a:pt x="567" y="2796"/>
                    <a:pt x="0" y="3513"/>
                  </a:cubicBezTo>
                  <a:cubicBezTo>
                    <a:pt x="34" y="4769"/>
                    <a:pt x="85" y="6026"/>
                    <a:pt x="161" y="7281"/>
                  </a:cubicBezTo>
                  <a:cubicBezTo>
                    <a:pt x="294" y="9345"/>
                    <a:pt x="497" y="11413"/>
                    <a:pt x="497" y="13477"/>
                  </a:cubicBezTo>
                  <a:cubicBezTo>
                    <a:pt x="497" y="14208"/>
                    <a:pt x="468" y="14935"/>
                    <a:pt x="407" y="15667"/>
                  </a:cubicBezTo>
                  <a:cubicBezTo>
                    <a:pt x="374" y="16027"/>
                    <a:pt x="331" y="16389"/>
                    <a:pt x="279" y="16749"/>
                  </a:cubicBezTo>
                  <a:cubicBezTo>
                    <a:pt x="719" y="16938"/>
                    <a:pt x="1210" y="17027"/>
                    <a:pt x="1710" y="17027"/>
                  </a:cubicBezTo>
                  <a:cubicBezTo>
                    <a:pt x="2504" y="17027"/>
                    <a:pt x="3311" y="16801"/>
                    <a:pt x="3953" y="16361"/>
                  </a:cubicBezTo>
                  <a:cubicBezTo>
                    <a:pt x="5337" y="15412"/>
                    <a:pt x="6030" y="13802"/>
                    <a:pt x="6498" y="12235"/>
                  </a:cubicBezTo>
                  <a:cubicBezTo>
                    <a:pt x="7164" y="10006"/>
                    <a:pt x="7495" y="7687"/>
                    <a:pt x="7495" y="5368"/>
                  </a:cubicBezTo>
                  <a:cubicBezTo>
                    <a:pt x="7495" y="4509"/>
                    <a:pt x="7447" y="3646"/>
                    <a:pt x="7353" y="2786"/>
                  </a:cubicBezTo>
                  <a:cubicBezTo>
                    <a:pt x="7263" y="1922"/>
                    <a:pt x="7197" y="911"/>
                    <a:pt x="6970" y="0"/>
                  </a:cubicBezTo>
                  <a:close/>
                </a:path>
              </a:pathLst>
            </a:custGeom>
            <a:solidFill>
              <a:srgbClr val="C3B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75;p41"/>
            <p:cNvSpPr/>
            <p:nvPr/>
          </p:nvSpPr>
          <p:spPr>
            <a:xfrm>
              <a:off x="3382718" y="2636316"/>
              <a:ext cx="273797" cy="407589"/>
            </a:xfrm>
            <a:custGeom>
              <a:avLst/>
              <a:gdLst/>
              <a:ahLst/>
              <a:cxnLst/>
              <a:rect l="l" t="t" r="r" b="b"/>
              <a:pathLst>
                <a:path w="8505" h="12661" extrusionOk="0">
                  <a:moveTo>
                    <a:pt x="2927" y="0"/>
                  </a:moveTo>
                  <a:cubicBezTo>
                    <a:pt x="2927" y="0"/>
                    <a:pt x="7674" y="5837"/>
                    <a:pt x="6091" y="9855"/>
                  </a:cubicBezTo>
                  <a:cubicBezTo>
                    <a:pt x="5808" y="10578"/>
                    <a:pt x="5316" y="11244"/>
                    <a:pt x="4557" y="11806"/>
                  </a:cubicBezTo>
                  <a:cubicBezTo>
                    <a:pt x="4557" y="11806"/>
                    <a:pt x="4590" y="11976"/>
                    <a:pt x="4642" y="12278"/>
                  </a:cubicBezTo>
                  <a:cubicBezTo>
                    <a:pt x="5464" y="12080"/>
                    <a:pt x="6247" y="11825"/>
                    <a:pt x="6903" y="11546"/>
                  </a:cubicBezTo>
                  <a:cubicBezTo>
                    <a:pt x="6950" y="11522"/>
                    <a:pt x="6998" y="11503"/>
                    <a:pt x="7040" y="11485"/>
                  </a:cubicBezTo>
                  <a:cubicBezTo>
                    <a:pt x="8088" y="11017"/>
                    <a:pt x="8504" y="9945"/>
                    <a:pt x="8500" y="8642"/>
                  </a:cubicBezTo>
                  <a:cubicBezTo>
                    <a:pt x="8500" y="6087"/>
                    <a:pt x="6909" y="2635"/>
                    <a:pt x="5412" y="1063"/>
                  </a:cubicBezTo>
                  <a:cubicBezTo>
                    <a:pt x="4660" y="275"/>
                    <a:pt x="3777" y="6"/>
                    <a:pt x="2932" y="0"/>
                  </a:cubicBezTo>
                  <a:close/>
                  <a:moveTo>
                    <a:pt x="1384" y="246"/>
                  </a:moveTo>
                  <a:cubicBezTo>
                    <a:pt x="907" y="393"/>
                    <a:pt x="495" y="582"/>
                    <a:pt x="194" y="737"/>
                  </a:cubicBezTo>
                  <a:cubicBezTo>
                    <a:pt x="127" y="2570"/>
                    <a:pt x="52" y="4402"/>
                    <a:pt x="0" y="6233"/>
                  </a:cubicBezTo>
                  <a:cubicBezTo>
                    <a:pt x="245" y="6545"/>
                    <a:pt x="458" y="6904"/>
                    <a:pt x="623" y="7310"/>
                  </a:cubicBezTo>
                  <a:cubicBezTo>
                    <a:pt x="1293" y="8959"/>
                    <a:pt x="1526" y="10894"/>
                    <a:pt x="1090" y="12646"/>
                  </a:cubicBezTo>
                  <a:cubicBezTo>
                    <a:pt x="1260" y="12656"/>
                    <a:pt x="1435" y="12660"/>
                    <a:pt x="1611" y="12660"/>
                  </a:cubicBezTo>
                  <a:cubicBezTo>
                    <a:pt x="1851" y="12660"/>
                    <a:pt x="2101" y="12651"/>
                    <a:pt x="2356" y="12632"/>
                  </a:cubicBezTo>
                  <a:cubicBezTo>
                    <a:pt x="2620" y="11636"/>
                    <a:pt x="2819" y="10437"/>
                    <a:pt x="2781" y="9171"/>
                  </a:cubicBezTo>
                  <a:cubicBezTo>
                    <a:pt x="2744" y="8009"/>
                    <a:pt x="2507" y="6791"/>
                    <a:pt x="1931" y="5610"/>
                  </a:cubicBezTo>
                  <a:cubicBezTo>
                    <a:pt x="1931" y="5610"/>
                    <a:pt x="1190" y="2910"/>
                    <a:pt x="1384" y="24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76;p41"/>
            <p:cNvSpPr/>
            <p:nvPr/>
          </p:nvSpPr>
          <p:spPr>
            <a:xfrm>
              <a:off x="2064772" y="2886616"/>
              <a:ext cx="498597" cy="1114569"/>
            </a:xfrm>
            <a:custGeom>
              <a:avLst/>
              <a:gdLst/>
              <a:ahLst/>
              <a:cxnLst/>
              <a:rect l="l" t="t" r="r" b="b"/>
              <a:pathLst>
                <a:path w="15488" h="34622" extrusionOk="0">
                  <a:moveTo>
                    <a:pt x="10584" y="1"/>
                  </a:moveTo>
                  <a:cubicBezTo>
                    <a:pt x="9927" y="1"/>
                    <a:pt x="9295" y="198"/>
                    <a:pt x="8716" y="537"/>
                  </a:cubicBezTo>
                  <a:lnTo>
                    <a:pt x="8711" y="537"/>
                  </a:lnTo>
                  <a:cubicBezTo>
                    <a:pt x="7111" y="1472"/>
                    <a:pt x="5917" y="3492"/>
                    <a:pt x="5737" y="5371"/>
                  </a:cubicBezTo>
                  <a:cubicBezTo>
                    <a:pt x="5699" y="5774"/>
                    <a:pt x="5713" y="6165"/>
                    <a:pt x="5769" y="6543"/>
                  </a:cubicBezTo>
                  <a:cubicBezTo>
                    <a:pt x="6563" y="11473"/>
                    <a:pt x="5643" y="16402"/>
                    <a:pt x="3126" y="20803"/>
                  </a:cubicBezTo>
                  <a:cubicBezTo>
                    <a:pt x="2016" y="22734"/>
                    <a:pt x="604" y="24586"/>
                    <a:pt x="207" y="26757"/>
                  </a:cubicBezTo>
                  <a:cubicBezTo>
                    <a:pt x="0" y="27923"/>
                    <a:pt x="222" y="29222"/>
                    <a:pt x="817" y="30242"/>
                  </a:cubicBezTo>
                  <a:cubicBezTo>
                    <a:pt x="528" y="31730"/>
                    <a:pt x="1345" y="34237"/>
                    <a:pt x="2630" y="34577"/>
                  </a:cubicBezTo>
                  <a:cubicBezTo>
                    <a:pt x="2731" y="34605"/>
                    <a:pt x="2832" y="34621"/>
                    <a:pt x="2938" y="34621"/>
                  </a:cubicBezTo>
                  <a:cubicBezTo>
                    <a:pt x="2990" y="34621"/>
                    <a:pt x="3043" y="34617"/>
                    <a:pt x="3097" y="34609"/>
                  </a:cubicBezTo>
                  <a:cubicBezTo>
                    <a:pt x="3154" y="34600"/>
                    <a:pt x="3215" y="34587"/>
                    <a:pt x="3276" y="34567"/>
                  </a:cubicBezTo>
                  <a:cubicBezTo>
                    <a:pt x="3409" y="34530"/>
                    <a:pt x="3541" y="34473"/>
                    <a:pt x="3679" y="34383"/>
                  </a:cubicBezTo>
                  <a:cubicBezTo>
                    <a:pt x="4037" y="34162"/>
                    <a:pt x="4174" y="33746"/>
                    <a:pt x="4226" y="33330"/>
                  </a:cubicBezTo>
                  <a:cubicBezTo>
                    <a:pt x="4287" y="33397"/>
                    <a:pt x="4353" y="33467"/>
                    <a:pt x="4410" y="33524"/>
                  </a:cubicBezTo>
                  <a:cubicBezTo>
                    <a:pt x="4791" y="33909"/>
                    <a:pt x="5321" y="34261"/>
                    <a:pt x="5849" y="34261"/>
                  </a:cubicBezTo>
                  <a:cubicBezTo>
                    <a:pt x="5981" y="34261"/>
                    <a:pt x="6113" y="34239"/>
                    <a:pt x="6242" y="34190"/>
                  </a:cubicBezTo>
                  <a:cubicBezTo>
                    <a:pt x="6695" y="34014"/>
                    <a:pt x="6927" y="33576"/>
                    <a:pt x="7002" y="33099"/>
                  </a:cubicBezTo>
                  <a:cubicBezTo>
                    <a:pt x="7068" y="33184"/>
                    <a:pt x="7129" y="33273"/>
                    <a:pt x="7201" y="33349"/>
                  </a:cubicBezTo>
                  <a:cubicBezTo>
                    <a:pt x="7666" y="33863"/>
                    <a:pt x="8369" y="34259"/>
                    <a:pt x="9049" y="34259"/>
                  </a:cubicBezTo>
                  <a:cubicBezTo>
                    <a:pt x="9281" y="34259"/>
                    <a:pt x="9511" y="34213"/>
                    <a:pt x="9727" y="34110"/>
                  </a:cubicBezTo>
                  <a:cubicBezTo>
                    <a:pt x="10592" y="33694"/>
                    <a:pt x="10818" y="32565"/>
                    <a:pt x="10548" y="31678"/>
                  </a:cubicBezTo>
                  <a:cubicBezTo>
                    <a:pt x="10280" y="30790"/>
                    <a:pt x="9657" y="30054"/>
                    <a:pt x="9175" y="29246"/>
                  </a:cubicBezTo>
                  <a:cubicBezTo>
                    <a:pt x="7914" y="27121"/>
                    <a:pt x="9821" y="25114"/>
                    <a:pt x="10926" y="23216"/>
                  </a:cubicBezTo>
                  <a:cubicBezTo>
                    <a:pt x="12235" y="20988"/>
                    <a:pt x="13769" y="18857"/>
                    <a:pt x="14501" y="16364"/>
                  </a:cubicBezTo>
                  <a:cubicBezTo>
                    <a:pt x="15271" y="13715"/>
                    <a:pt x="15487" y="10920"/>
                    <a:pt x="15091" y="8195"/>
                  </a:cubicBezTo>
                  <a:cubicBezTo>
                    <a:pt x="14779" y="6042"/>
                    <a:pt x="14973" y="2765"/>
                    <a:pt x="13240" y="1160"/>
                  </a:cubicBezTo>
                  <a:cubicBezTo>
                    <a:pt x="12357" y="344"/>
                    <a:pt x="11449" y="1"/>
                    <a:pt x="10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77;p41"/>
            <p:cNvSpPr/>
            <p:nvPr/>
          </p:nvSpPr>
          <p:spPr>
            <a:xfrm>
              <a:off x="2193930" y="2959500"/>
              <a:ext cx="213951" cy="1029902"/>
            </a:xfrm>
            <a:custGeom>
              <a:avLst/>
              <a:gdLst/>
              <a:ahLst/>
              <a:cxnLst/>
              <a:rect l="l" t="t" r="r" b="b"/>
              <a:pathLst>
                <a:path w="6646" h="31992" extrusionOk="0">
                  <a:moveTo>
                    <a:pt x="3311" y="27029"/>
                  </a:moveTo>
                  <a:cubicBezTo>
                    <a:pt x="3396" y="27029"/>
                    <a:pt x="3491" y="27076"/>
                    <a:pt x="3576" y="27195"/>
                  </a:cubicBezTo>
                  <a:cubicBezTo>
                    <a:pt x="3638" y="27289"/>
                    <a:pt x="3666" y="27398"/>
                    <a:pt x="3690" y="27511"/>
                  </a:cubicBezTo>
                  <a:cubicBezTo>
                    <a:pt x="3760" y="27903"/>
                    <a:pt x="3723" y="28313"/>
                    <a:pt x="3581" y="28691"/>
                  </a:cubicBezTo>
                  <a:cubicBezTo>
                    <a:pt x="3557" y="28762"/>
                    <a:pt x="3514" y="28842"/>
                    <a:pt x="3444" y="28866"/>
                  </a:cubicBezTo>
                  <a:cubicBezTo>
                    <a:pt x="3425" y="28875"/>
                    <a:pt x="3406" y="28875"/>
                    <a:pt x="3387" y="28875"/>
                  </a:cubicBezTo>
                  <a:cubicBezTo>
                    <a:pt x="3335" y="28875"/>
                    <a:pt x="3278" y="28847"/>
                    <a:pt x="3236" y="28810"/>
                  </a:cubicBezTo>
                  <a:cubicBezTo>
                    <a:pt x="3184" y="28757"/>
                    <a:pt x="3156" y="28686"/>
                    <a:pt x="3132" y="28620"/>
                  </a:cubicBezTo>
                  <a:cubicBezTo>
                    <a:pt x="2995" y="28215"/>
                    <a:pt x="2947" y="27779"/>
                    <a:pt x="3010" y="27355"/>
                  </a:cubicBezTo>
                  <a:cubicBezTo>
                    <a:pt x="3032" y="27171"/>
                    <a:pt x="3165" y="27029"/>
                    <a:pt x="3311" y="27029"/>
                  </a:cubicBezTo>
                  <a:close/>
                  <a:moveTo>
                    <a:pt x="3893" y="1"/>
                  </a:moveTo>
                  <a:cubicBezTo>
                    <a:pt x="3383" y="1455"/>
                    <a:pt x="2726" y="4166"/>
                    <a:pt x="3000" y="8061"/>
                  </a:cubicBezTo>
                  <a:cubicBezTo>
                    <a:pt x="3435" y="14157"/>
                    <a:pt x="4285" y="17443"/>
                    <a:pt x="2457" y="22019"/>
                  </a:cubicBezTo>
                  <a:cubicBezTo>
                    <a:pt x="857" y="26023"/>
                    <a:pt x="1" y="28403"/>
                    <a:pt x="2230" y="31926"/>
                  </a:cubicBezTo>
                  <a:cubicBezTo>
                    <a:pt x="2683" y="31750"/>
                    <a:pt x="2915" y="31312"/>
                    <a:pt x="2990" y="30835"/>
                  </a:cubicBezTo>
                  <a:cubicBezTo>
                    <a:pt x="3056" y="30920"/>
                    <a:pt x="3117" y="31009"/>
                    <a:pt x="3189" y="31085"/>
                  </a:cubicBezTo>
                  <a:cubicBezTo>
                    <a:pt x="3651" y="31600"/>
                    <a:pt x="4355" y="31992"/>
                    <a:pt x="5035" y="31992"/>
                  </a:cubicBezTo>
                  <a:cubicBezTo>
                    <a:pt x="5271" y="31992"/>
                    <a:pt x="5497" y="31949"/>
                    <a:pt x="5715" y="31846"/>
                  </a:cubicBezTo>
                  <a:cubicBezTo>
                    <a:pt x="6353" y="31539"/>
                    <a:pt x="6641" y="30844"/>
                    <a:pt x="6645" y="30146"/>
                  </a:cubicBezTo>
                  <a:cubicBezTo>
                    <a:pt x="6645" y="29895"/>
                    <a:pt x="6608" y="29649"/>
                    <a:pt x="6536" y="29414"/>
                  </a:cubicBezTo>
                  <a:cubicBezTo>
                    <a:pt x="6268" y="28526"/>
                    <a:pt x="5645" y="27790"/>
                    <a:pt x="5163" y="26982"/>
                  </a:cubicBezTo>
                  <a:cubicBezTo>
                    <a:pt x="4869" y="26486"/>
                    <a:pt x="4747" y="25995"/>
                    <a:pt x="4747" y="25513"/>
                  </a:cubicBezTo>
                  <a:cubicBezTo>
                    <a:pt x="4747" y="24734"/>
                    <a:pt x="5068" y="23969"/>
                    <a:pt x="5488" y="23223"/>
                  </a:cubicBezTo>
                  <a:cubicBezTo>
                    <a:pt x="4974" y="21670"/>
                    <a:pt x="4710" y="20003"/>
                    <a:pt x="4511" y="18384"/>
                  </a:cubicBezTo>
                  <a:cubicBezTo>
                    <a:pt x="3755" y="12330"/>
                    <a:pt x="3973" y="6182"/>
                    <a:pt x="3893" y="100"/>
                  </a:cubicBezTo>
                  <a:lnTo>
                    <a:pt x="38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78;p41"/>
            <p:cNvSpPr/>
            <p:nvPr/>
          </p:nvSpPr>
          <p:spPr>
            <a:xfrm>
              <a:off x="2359498" y="1710417"/>
              <a:ext cx="374753" cy="312235"/>
            </a:xfrm>
            <a:custGeom>
              <a:avLst/>
              <a:gdLst/>
              <a:ahLst/>
              <a:cxnLst/>
              <a:rect l="l" t="t" r="r" b="b"/>
              <a:pathLst>
                <a:path w="11641" h="9699" extrusionOk="0">
                  <a:moveTo>
                    <a:pt x="5777" y="0"/>
                  </a:moveTo>
                  <a:cubicBezTo>
                    <a:pt x="5027" y="0"/>
                    <a:pt x="4280" y="165"/>
                    <a:pt x="3594" y="458"/>
                  </a:cubicBezTo>
                  <a:lnTo>
                    <a:pt x="3584" y="458"/>
                  </a:lnTo>
                  <a:cubicBezTo>
                    <a:pt x="2418" y="959"/>
                    <a:pt x="1431" y="1837"/>
                    <a:pt x="898" y="2947"/>
                  </a:cubicBezTo>
                  <a:cubicBezTo>
                    <a:pt x="1" y="4836"/>
                    <a:pt x="530" y="7268"/>
                    <a:pt x="2173" y="8613"/>
                  </a:cubicBezTo>
                  <a:cubicBezTo>
                    <a:pt x="2461" y="8850"/>
                    <a:pt x="2777" y="9048"/>
                    <a:pt x="3113" y="9199"/>
                  </a:cubicBezTo>
                  <a:cubicBezTo>
                    <a:pt x="3833" y="9541"/>
                    <a:pt x="4636" y="9698"/>
                    <a:pt x="5449" y="9698"/>
                  </a:cubicBezTo>
                  <a:cubicBezTo>
                    <a:pt x="6557" y="9698"/>
                    <a:pt x="7685" y="9407"/>
                    <a:pt x="8651" y="8892"/>
                  </a:cubicBezTo>
                  <a:cubicBezTo>
                    <a:pt x="9208" y="8600"/>
                    <a:pt x="9704" y="8231"/>
                    <a:pt x="10115" y="7802"/>
                  </a:cubicBezTo>
                  <a:cubicBezTo>
                    <a:pt x="11159" y="6725"/>
                    <a:pt x="11640" y="5266"/>
                    <a:pt x="11026" y="3622"/>
                  </a:cubicBezTo>
                  <a:cubicBezTo>
                    <a:pt x="10304" y="1672"/>
                    <a:pt x="8330" y="181"/>
                    <a:pt x="6172" y="15"/>
                  </a:cubicBezTo>
                  <a:cubicBezTo>
                    <a:pt x="6059" y="5"/>
                    <a:pt x="5950" y="0"/>
                    <a:pt x="5837" y="0"/>
                  </a:cubicBezTo>
                  <a:cubicBezTo>
                    <a:pt x="5817" y="0"/>
                    <a:pt x="5797" y="0"/>
                    <a:pt x="5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79;p41"/>
            <p:cNvSpPr/>
            <p:nvPr/>
          </p:nvSpPr>
          <p:spPr>
            <a:xfrm>
              <a:off x="2467570" y="1797982"/>
              <a:ext cx="183240" cy="150275"/>
            </a:xfrm>
            <a:custGeom>
              <a:avLst/>
              <a:gdLst/>
              <a:ahLst/>
              <a:cxnLst/>
              <a:rect l="l" t="t" r="r" b="b"/>
              <a:pathLst>
                <a:path w="5692" h="4668" extrusionOk="0">
                  <a:moveTo>
                    <a:pt x="2545" y="0"/>
                  </a:moveTo>
                  <a:cubicBezTo>
                    <a:pt x="2381" y="0"/>
                    <a:pt x="2218" y="16"/>
                    <a:pt x="2060" y="48"/>
                  </a:cubicBezTo>
                  <a:cubicBezTo>
                    <a:pt x="1253" y="209"/>
                    <a:pt x="539" y="780"/>
                    <a:pt x="298" y="1700"/>
                  </a:cubicBezTo>
                  <a:cubicBezTo>
                    <a:pt x="0" y="2833"/>
                    <a:pt x="709" y="4128"/>
                    <a:pt x="1857" y="4533"/>
                  </a:cubicBezTo>
                  <a:cubicBezTo>
                    <a:pt x="2118" y="4626"/>
                    <a:pt x="2373" y="4668"/>
                    <a:pt x="2619" y="4668"/>
                  </a:cubicBezTo>
                  <a:cubicBezTo>
                    <a:pt x="4433" y="4668"/>
                    <a:pt x="5691" y="2358"/>
                    <a:pt x="4472" y="907"/>
                  </a:cubicBezTo>
                  <a:cubicBezTo>
                    <a:pt x="3960" y="291"/>
                    <a:pt x="3243" y="0"/>
                    <a:pt x="2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80;p41"/>
            <p:cNvSpPr/>
            <p:nvPr/>
          </p:nvSpPr>
          <p:spPr>
            <a:xfrm>
              <a:off x="2519722" y="1710417"/>
              <a:ext cx="175320" cy="120432"/>
            </a:xfrm>
            <a:custGeom>
              <a:avLst/>
              <a:gdLst/>
              <a:ahLst/>
              <a:cxnLst/>
              <a:rect l="l" t="t" r="r" b="b"/>
              <a:pathLst>
                <a:path w="5446" h="3741" extrusionOk="0">
                  <a:moveTo>
                    <a:pt x="860" y="0"/>
                  </a:moveTo>
                  <a:cubicBezTo>
                    <a:pt x="568" y="76"/>
                    <a:pt x="284" y="170"/>
                    <a:pt x="10" y="288"/>
                  </a:cubicBezTo>
                  <a:lnTo>
                    <a:pt x="1" y="294"/>
                  </a:lnTo>
                  <a:cubicBezTo>
                    <a:pt x="1" y="294"/>
                    <a:pt x="1809" y="1049"/>
                    <a:pt x="3282" y="2749"/>
                  </a:cubicBezTo>
                  <a:cubicBezTo>
                    <a:pt x="3542" y="3047"/>
                    <a:pt x="3797" y="3376"/>
                    <a:pt x="4024" y="3740"/>
                  </a:cubicBezTo>
                  <a:cubicBezTo>
                    <a:pt x="4085" y="3495"/>
                    <a:pt x="4194" y="3263"/>
                    <a:pt x="4358" y="3060"/>
                  </a:cubicBezTo>
                  <a:cubicBezTo>
                    <a:pt x="4619" y="2739"/>
                    <a:pt x="5025" y="2526"/>
                    <a:pt x="5445" y="2470"/>
                  </a:cubicBezTo>
                  <a:cubicBezTo>
                    <a:pt x="4495" y="1105"/>
                    <a:pt x="2904" y="147"/>
                    <a:pt x="1195" y="15"/>
                  </a:cubicBezTo>
                  <a:cubicBezTo>
                    <a:pt x="1082" y="5"/>
                    <a:pt x="973" y="0"/>
                    <a:pt x="860" y="0"/>
                  </a:cubicBezTo>
                  <a:close/>
                </a:path>
              </a:pathLst>
            </a:custGeom>
            <a:solidFill>
              <a:srgbClr val="53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81;p41"/>
            <p:cNvSpPr/>
            <p:nvPr/>
          </p:nvSpPr>
          <p:spPr>
            <a:xfrm>
              <a:off x="2314814" y="1797499"/>
              <a:ext cx="1301704" cy="2141542"/>
            </a:xfrm>
            <a:custGeom>
              <a:avLst/>
              <a:gdLst/>
              <a:ahLst/>
              <a:cxnLst/>
              <a:rect l="l" t="t" r="r" b="b"/>
              <a:pathLst>
                <a:path w="40435" h="66523" extrusionOk="0">
                  <a:moveTo>
                    <a:pt x="35018" y="0"/>
                  </a:moveTo>
                  <a:cubicBezTo>
                    <a:pt x="34662" y="0"/>
                    <a:pt x="34305" y="23"/>
                    <a:pt x="33955" y="63"/>
                  </a:cubicBezTo>
                  <a:cubicBezTo>
                    <a:pt x="32227" y="266"/>
                    <a:pt x="30518" y="2122"/>
                    <a:pt x="30518" y="2122"/>
                  </a:cubicBezTo>
                  <a:cubicBezTo>
                    <a:pt x="30141" y="2872"/>
                    <a:pt x="29145" y="3807"/>
                    <a:pt x="29366" y="4237"/>
                  </a:cubicBezTo>
                  <a:lnTo>
                    <a:pt x="29295" y="4322"/>
                  </a:lnTo>
                  <a:cubicBezTo>
                    <a:pt x="29026" y="3901"/>
                    <a:pt x="28578" y="3604"/>
                    <a:pt x="27728" y="3179"/>
                  </a:cubicBezTo>
                  <a:cubicBezTo>
                    <a:pt x="25527" y="2085"/>
                    <a:pt x="22860" y="1719"/>
                    <a:pt x="20222" y="1719"/>
                  </a:cubicBezTo>
                  <a:cubicBezTo>
                    <a:pt x="20024" y="1719"/>
                    <a:pt x="19827" y="1721"/>
                    <a:pt x="19630" y="1725"/>
                  </a:cubicBezTo>
                  <a:cubicBezTo>
                    <a:pt x="18458" y="1748"/>
                    <a:pt x="17302" y="1843"/>
                    <a:pt x="16202" y="1970"/>
                  </a:cubicBezTo>
                  <a:cubicBezTo>
                    <a:pt x="15880" y="2003"/>
                    <a:pt x="15564" y="2046"/>
                    <a:pt x="15252" y="2088"/>
                  </a:cubicBezTo>
                  <a:cubicBezTo>
                    <a:pt x="12707" y="2443"/>
                    <a:pt x="10459" y="3316"/>
                    <a:pt x="8537" y="4581"/>
                  </a:cubicBezTo>
                  <a:cubicBezTo>
                    <a:pt x="6380" y="6008"/>
                    <a:pt x="4632" y="7953"/>
                    <a:pt x="3385" y="10153"/>
                  </a:cubicBezTo>
                  <a:cubicBezTo>
                    <a:pt x="1955" y="12679"/>
                    <a:pt x="1459" y="15262"/>
                    <a:pt x="1110" y="18105"/>
                  </a:cubicBezTo>
                  <a:cubicBezTo>
                    <a:pt x="378" y="24107"/>
                    <a:pt x="42" y="28649"/>
                    <a:pt x="138" y="36195"/>
                  </a:cubicBezTo>
                  <a:cubicBezTo>
                    <a:pt x="218" y="42277"/>
                    <a:pt x="0" y="48425"/>
                    <a:pt x="756" y="54479"/>
                  </a:cubicBezTo>
                  <a:cubicBezTo>
                    <a:pt x="1049" y="56839"/>
                    <a:pt x="1474" y="59304"/>
                    <a:pt x="2626" y="61372"/>
                  </a:cubicBezTo>
                  <a:cubicBezTo>
                    <a:pt x="2805" y="61708"/>
                    <a:pt x="3008" y="62028"/>
                    <a:pt x="3239" y="62340"/>
                  </a:cubicBezTo>
                  <a:cubicBezTo>
                    <a:pt x="3476" y="62666"/>
                    <a:pt x="3731" y="62972"/>
                    <a:pt x="4014" y="63266"/>
                  </a:cubicBezTo>
                  <a:cubicBezTo>
                    <a:pt x="5837" y="65154"/>
                    <a:pt x="8519" y="66108"/>
                    <a:pt x="11187" y="66387"/>
                  </a:cubicBezTo>
                  <a:cubicBezTo>
                    <a:pt x="12065" y="66480"/>
                    <a:pt x="12974" y="66523"/>
                    <a:pt x="13895" y="66523"/>
                  </a:cubicBezTo>
                  <a:cubicBezTo>
                    <a:pt x="16159" y="66523"/>
                    <a:pt x="18495" y="66262"/>
                    <a:pt x="20617" y="65840"/>
                  </a:cubicBezTo>
                  <a:cubicBezTo>
                    <a:pt x="24323" y="65103"/>
                    <a:pt x="28129" y="63813"/>
                    <a:pt x="30555" y="61032"/>
                  </a:cubicBezTo>
                  <a:cubicBezTo>
                    <a:pt x="32425" y="58884"/>
                    <a:pt x="33266" y="56055"/>
                    <a:pt x="33512" y="53269"/>
                  </a:cubicBezTo>
                  <a:cubicBezTo>
                    <a:pt x="33752" y="50478"/>
                    <a:pt x="33445" y="47679"/>
                    <a:pt x="33266" y="44883"/>
                  </a:cubicBezTo>
                  <a:cubicBezTo>
                    <a:pt x="32652" y="35033"/>
                    <a:pt x="33700" y="25155"/>
                    <a:pt x="33625" y="15290"/>
                  </a:cubicBezTo>
                  <a:cubicBezTo>
                    <a:pt x="33615" y="13747"/>
                    <a:pt x="33550" y="12066"/>
                    <a:pt x="33224" y="10465"/>
                  </a:cubicBezTo>
                  <a:lnTo>
                    <a:pt x="33582" y="9979"/>
                  </a:lnTo>
                  <a:cubicBezTo>
                    <a:pt x="34015" y="10082"/>
                    <a:pt x="34462" y="10133"/>
                    <a:pt x="34909" y="10133"/>
                  </a:cubicBezTo>
                  <a:cubicBezTo>
                    <a:pt x="35839" y="10133"/>
                    <a:pt x="36771" y="9911"/>
                    <a:pt x="37577" y="9464"/>
                  </a:cubicBezTo>
                  <a:cubicBezTo>
                    <a:pt x="39197" y="8571"/>
                    <a:pt x="40264" y="6843"/>
                    <a:pt x="40354" y="5054"/>
                  </a:cubicBezTo>
                  <a:cubicBezTo>
                    <a:pt x="40434" y="3500"/>
                    <a:pt x="39759" y="1890"/>
                    <a:pt x="38455" y="960"/>
                  </a:cubicBezTo>
                  <a:cubicBezTo>
                    <a:pt x="37478" y="264"/>
                    <a:pt x="36248" y="0"/>
                    <a:pt x="35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82;p41"/>
            <p:cNvSpPr/>
            <p:nvPr/>
          </p:nvSpPr>
          <p:spPr>
            <a:xfrm>
              <a:off x="2314814" y="1908951"/>
              <a:ext cx="374882" cy="1864300"/>
            </a:xfrm>
            <a:custGeom>
              <a:avLst/>
              <a:gdLst/>
              <a:ahLst/>
              <a:cxnLst/>
              <a:rect l="l" t="t" r="r" b="b"/>
              <a:pathLst>
                <a:path w="11645" h="57911" extrusionOk="0">
                  <a:moveTo>
                    <a:pt x="10540" y="1"/>
                  </a:moveTo>
                  <a:cubicBezTo>
                    <a:pt x="9836" y="326"/>
                    <a:pt x="9171" y="704"/>
                    <a:pt x="8537" y="1119"/>
                  </a:cubicBezTo>
                  <a:cubicBezTo>
                    <a:pt x="6380" y="2546"/>
                    <a:pt x="4632" y="4491"/>
                    <a:pt x="3385" y="6691"/>
                  </a:cubicBezTo>
                  <a:cubicBezTo>
                    <a:pt x="1955" y="9217"/>
                    <a:pt x="1459" y="11800"/>
                    <a:pt x="1110" y="14643"/>
                  </a:cubicBezTo>
                  <a:cubicBezTo>
                    <a:pt x="1077" y="14931"/>
                    <a:pt x="1044" y="15215"/>
                    <a:pt x="1011" y="15493"/>
                  </a:cubicBezTo>
                  <a:cubicBezTo>
                    <a:pt x="1195" y="15474"/>
                    <a:pt x="1384" y="15465"/>
                    <a:pt x="1568" y="15455"/>
                  </a:cubicBezTo>
                  <a:cubicBezTo>
                    <a:pt x="1705" y="15450"/>
                    <a:pt x="1870" y="15450"/>
                    <a:pt x="2049" y="15450"/>
                  </a:cubicBezTo>
                  <a:cubicBezTo>
                    <a:pt x="2167" y="15450"/>
                    <a:pt x="2295" y="15450"/>
                    <a:pt x="2428" y="15455"/>
                  </a:cubicBezTo>
                  <a:cubicBezTo>
                    <a:pt x="2791" y="13231"/>
                    <a:pt x="3334" y="11296"/>
                    <a:pt x="4004" y="9610"/>
                  </a:cubicBezTo>
                  <a:cubicBezTo>
                    <a:pt x="4104" y="9241"/>
                    <a:pt x="4255" y="8882"/>
                    <a:pt x="4458" y="8557"/>
                  </a:cubicBezTo>
                  <a:cubicBezTo>
                    <a:pt x="6441" y="4217"/>
                    <a:pt x="9265" y="1724"/>
                    <a:pt x="11645" y="303"/>
                  </a:cubicBezTo>
                  <a:cubicBezTo>
                    <a:pt x="11229" y="218"/>
                    <a:pt x="10814" y="227"/>
                    <a:pt x="10540" y="1"/>
                  </a:cubicBezTo>
                  <a:close/>
                  <a:moveTo>
                    <a:pt x="661" y="18690"/>
                  </a:moveTo>
                  <a:cubicBezTo>
                    <a:pt x="303" y="22326"/>
                    <a:pt x="123" y="25787"/>
                    <a:pt x="123" y="30320"/>
                  </a:cubicBezTo>
                  <a:cubicBezTo>
                    <a:pt x="123" y="31089"/>
                    <a:pt x="127" y="31893"/>
                    <a:pt x="138" y="32733"/>
                  </a:cubicBezTo>
                  <a:cubicBezTo>
                    <a:pt x="218" y="38815"/>
                    <a:pt x="0" y="44963"/>
                    <a:pt x="756" y="51017"/>
                  </a:cubicBezTo>
                  <a:cubicBezTo>
                    <a:pt x="1049" y="53377"/>
                    <a:pt x="1474" y="55842"/>
                    <a:pt x="2626" y="57910"/>
                  </a:cubicBezTo>
                  <a:cubicBezTo>
                    <a:pt x="2082" y="55838"/>
                    <a:pt x="1748" y="53249"/>
                    <a:pt x="1559" y="50053"/>
                  </a:cubicBezTo>
                  <a:cubicBezTo>
                    <a:pt x="1478" y="49722"/>
                    <a:pt x="1459" y="49378"/>
                    <a:pt x="1507" y="49042"/>
                  </a:cubicBezTo>
                  <a:cubicBezTo>
                    <a:pt x="1186" y="42224"/>
                    <a:pt x="1483" y="32813"/>
                    <a:pt x="1979" y="20059"/>
                  </a:cubicBezTo>
                  <a:cubicBezTo>
                    <a:pt x="1993" y="19630"/>
                    <a:pt x="2017" y="19214"/>
                    <a:pt x="2045" y="18804"/>
                  </a:cubicBezTo>
                  <a:cubicBezTo>
                    <a:pt x="1582" y="18804"/>
                    <a:pt x="1119" y="18765"/>
                    <a:pt x="661" y="18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83;p41"/>
            <p:cNvSpPr/>
            <p:nvPr/>
          </p:nvSpPr>
          <p:spPr>
            <a:xfrm>
              <a:off x="3395981" y="2118752"/>
              <a:ext cx="51025" cy="5022"/>
            </a:xfrm>
            <a:custGeom>
              <a:avLst/>
              <a:gdLst/>
              <a:ahLst/>
              <a:cxnLst/>
              <a:rect l="l" t="t" r="r" b="b"/>
              <a:pathLst>
                <a:path w="1585" h="156" extrusionOk="0">
                  <a:moveTo>
                    <a:pt x="0" y="0"/>
                  </a:moveTo>
                  <a:cubicBezTo>
                    <a:pt x="429" y="104"/>
                    <a:pt x="873" y="155"/>
                    <a:pt x="1316" y="155"/>
                  </a:cubicBezTo>
                  <a:cubicBezTo>
                    <a:pt x="1317" y="155"/>
                    <a:pt x="1318" y="155"/>
                    <a:pt x="1318" y="155"/>
                  </a:cubicBezTo>
                  <a:lnTo>
                    <a:pt x="1318" y="155"/>
                  </a:lnTo>
                  <a:cubicBezTo>
                    <a:pt x="1319" y="155"/>
                    <a:pt x="1320" y="155"/>
                    <a:pt x="1321" y="155"/>
                  </a:cubicBezTo>
                  <a:cubicBezTo>
                    <a:pt x="1410" y="155"/>
                    <a:pt x="1500" y="151"/>
                    <a:pt x="1585" y="146"/>
                  </a:cubicBezTo>
                  <a:lnTo>
                    <a:pt x="1585" y="146"/>
                  </a:lnTo>
                  <a:cubicBezTo>
                    <a:pt x="1496" y="151"/>
                    <a:pt x="1407" y="155"/>
                    <a:pt x="1318" y="155"/>
                  </a:cubicBezTo>
                  <a:lnTo>
                    <a:pt x="1318" y="155"/>
                  </a:lnTo>
                  <a:cubicBezTo>
                    <a:pt x="876" y="155"/>
                    <a:pt x="428" y="104"/>
                    <a:pt x="0" y="0"/>
                  </a:cubicBezTo>
                  <a:close/>
                </a:path>
              </a:pathLst>
            </a:custGeom>
            <a:solidFill>
              <a:srgbClr val="BDB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84;p41"/>
            <p:cNvSpPr/>
            <p:nvPr/>
          </p:nvSpPr>
          <p:spPr>
            <a:xfrm>
              <a:off x="3000234" y="1817266"/>
              <a:ext cx="610820" cy="1019730"/>
            </a:xfrm>
            <a:custGeom>
              <a:avLst/>
              <a:gdLst/>
              <a:ahLst/>
              <a:cxnLst/>
              <a:rect l="l" t="t" r="r" b="b"/>
              <a:pathLst>
                <a:path w="18974" h="31676" extrusionOk="0">
                  <a:moveTo>
                    <a:pt x="9009" y="9592"/>
                  </a:moveTo>
                  <a:cubicBezTo>
                    <a:pt x="9100" y="9592"/>
                    <a:pt x="9194" y="9644"/>
                    <a:pt x="9246" y="9718"/>
                  </a:cubicBezTo>
                  <a:cubicBezTo>
                    <a:pt x="9317" y="9809"/>
                    <a:pt x="9340" y="9922"/>
                    <a:pt x="9355" y="10030"/>
                  </a:cubicBezTo>
                  <a:cubicBezTo>
                    <a:pt x="9406" y="10389"/>
                    <a:pt x="9397" y="10749"/>
                    <a:pt x="9345" y="11107"/>
                  </a:cubicBezTo>
                  <a:cubicBezTo>
                    <a:pt x="9331" y="11206"/>
                    <a:pt x="9303" y="11324"/>
                    <a:pt x="9199" y="11357"/>
                  </a:cubicBezTo>
                  <a:cubicBezTo>
                    <a:pt x="9185" y="11362"/>
                    <a:pt x="9166" y="11362"/>
                    <a:pt x="9151" y="11362"/>
                  </a:cubicBezTo>
                  <a:cubicBezTo>
                    <a:pt x="9094" y="11362"/>
                    <a:pt x="9038" y="11339"/>
                    <a:pt x="9000" y="11296"/>
                  </a:cubicBezTo>
                  <a:cubicBezTo>
                    <a:pt x="8948" y="11248"/>
                    <a:pt x="8920" y="11183"/>
                    <a:pt x="8896" y="11112"/>
                  </a:cubicBezTo>
                  <a:cubicBezTo>
                    <a:pt x="8793" y="10829"/>
                    <a:pt x="8443" y="9757"/>
                    <a:pt x="8944" y="9601"/>
                  </a:cubicBezTo>
                  <a:cubicBezTo>
                    <a:pt x="8968" y="9596"/>
                    <a:pt x="8987" y="9592"/>
                    <a:pt x="9009" y="9592"/>
                  </a:cubicBezTo>
                  <a:close/>
                  <a:moveTo>
                    <a:pt x="10266" y="16358"/>
                  </a:moveTo>
                  <a:cubicBezTo>
                    <a:pt x="10351" y="16358"/>
                    <a:pt x="10436" y="16428"/>
                    <a:pt x="10483" y="16509"/>
                  </a:cubicBezTo>
                  <a:cubicBezTo>
                    <a:pt x="10602" y="16703"/>
                    <a:pt x="10611" y="16949"/>
                    <a:pt x="10596" y="17175"/>
                  </a:cubicBezTo>
                  <a:cubicBezTo>
                    <a:pt x="10578" y="17505"/>
                    <a:pt x="10526" y="17831"/>
                    <a:pt x="10432" y="18148"/>
                  </a:cubicBezTo>
                  <a:cubicBezTo>
                    <a:pt x="10412" y="18224"/>
                    <a:pt x="10375" y="18309"/>
                    <a:pt x="10299" y="18327"/>
                  </a:cubicBezTo>
                  <a:cubicBezTo>
                    <a:pt x="10290" y="18327"/>
                    <a:pt x="10280" y="18331"/>
                    <a:pt x="10271" y="18331"/>
                  </a:cubicBezTo>
                  <a:cubicBezTo>
                    <a:pt x="10214" y="18331"/>
                    <a:pt x="10162" y="18294"/>
                    <a:pt x="10134" y="18252"/>
                  </a:cubicBezTo>
                  <a:cubicBezTo>
                    <a:pt x="10096" y="18195"/>
                    <a:pt x="10086" y="18133"/>
                    <a:pt x="10077" y="18072"/>
                  </a:cubicBezTo>
                  <a:cubicBezTo>
                    <a:pt x="9997" y="17538"/>
                    <a:pt x="9987" y="17090"/>
                    <a:pt x="10096" y="16561"/>
                  </a:cubicBezTo>
                  <a:cubicBezTo>
                    <a:pt x="10110" y="16490"/>
                    <a:pt x="10134" y="16410"/>
                    <a:pt x="10199" y="16376"/>
                  </a:cubicBezTo>
                  <a:cubicBezTo>
                    <a:pt x="10223" y="16363"/>
                    <a:pt x="10242" y="16358"/>
                    <a:pt x="10266" y="16358"/>
                  </a:cubicBezTo>
                  <a:close/>
                  <a:moveTo>
                    <a:pt x="7004" y="27129"/>
                  </a:moveTo>
                  <a:cubicBezTo>
                    <a:pt x="7098" y="27129"/>
                    <a:pt x="7154" y="27223"/>
                    <a:pt x="7192" y="27308"/>
                  </a:cubicBezTo>
                  <a:cubicBezTo>
                    <a:pt x="7429" y="27885"/>
                    <a:pt x="7471" y="28536"/>
                    <a:pt x="7301" y="29140"/>
                  </a:cubicBezTo>
                  <a:cubicBezTo>
                    <a:pt x="7277" y="29225"/>
                    <a:pt x="7239" y="29319"/>
                    <a:pt x="7150" y="29348"/>
                  </a:cubicBezTo>
                  <a:cubicBezTo>
                    <a:pt x="7135" y="29352"/>
                    <a:pt x="7121" y="29352"/>
                    <a:pt x="7107" y="29352"/>
                  </a:cubicBezTo>
                  <a:cubicBezTo>
                    <a:pt x="7055" y="29352"/>
                    <a:pt x="7004" y="29324"/>
                    <a:pt x="6965" y="29291"/>
                  </a:cubicBezTo>
                  <a:cubicBezTo>
                    <a:pt x="6919" y="29245"/>
                    <a:pt x="6890" y="29182"/>
                    <a:pt x="6866" y="29121"/>
                  </a:cubicBezTo>
                  <a:cubicBezTo>
                    <a:pt x="6658" y="28606"/>
                    <a:pt x="6479" y="27724"/>
                    <a:pt x="6847" y="27233"/>
                  </a:cubicBezTo>
                  <a:cubicBezTo>
                    <a:pt x="6885" y="27185"/>
                    <a:pt x="6932" y="27133"/>
                    <a:pt x="6998" y="27129"/>
                  </a:cubicBezTo>
                  <a:close/>
                  <a:moveTo>
                    <a:pt x="13028" y="1"/>
                  </a:moveTo>
                  <a:cubicBezTo>
                    <a:pt x="11716" y="1"/>
                    <a:pt x="10648" y="303"/>
                    <a:pt x="10648" y="303"/>
                  </a:cubicBezTo>
                  <a:cubicBezTo>
                    <a:pt x="9813" y="870"/>
                    <a:pt x="9227" y="1508"/>
                    <a:pt x="9227" y="1508"/>
                  </a:cubicBezTo>
                  <a:cubicBezTo>
                    <a:pt x="8887" y="2182"/>
                    <a:pt x="8046" y="3010"/>
                    <a:pt x="8042" y="3481"/>
                  </a:cubicBezTo>
                  <a:cubicBezTo>
                    <a:pt x="8042" y="3533"/>
                    <a:pt x="8056" y="3581"/>
                    <a:pt x="8075" y="3623"/>
                  </a:cubicBezTo>
                  <a:lnTo>
                    <a:pt x="8004" y="3708"/>
                  </a:lnTo>
                  <a:cubicBezTo>
                    <a:pt x="7735" y="3287"/>
                    <a:pt x="7287" y="2990"/>
                    <a:pt x="6437" y="2565"/>
                  </a:cubicBezTo>
                  <a:cubicBezTo>
                    <a:pt x="5921" y="2310"/>
                    <a:pt x="5379" y="2093"/>
                    <a:pt x="4822" y="1914"/>
                  </a:cubicBezTo>
                  <a:cubicBezTo>
                    <a:pt x="4770" y="1918"/>
                    <a:pt x="4718" y="1918"/>
                    <a:pt x="4661" y="1918"/>
                  </a:cubicBezTo>
                  <a:cubicBezTo>
                    <a:pt x="4524" y="1918"/>
                    <a:pt x="4378" y="1909"/>
                    <a:pt x="4236" y="1899"/>
                  </a:cubicBezTo>
                  <a:cubicBezTo>
                    <a:pt x="4099" y="1890"/>
                    <a:pt x="3962" y="1881"/>
                    <a:pt x="3844" y="1881"/>
                  </a:cubicBezTo>
                  <a:cubicBezTo>
                    <a:pt x="3802" y="1881"/>
                    <a:pt x="3764" y="1885"/>
                    <a:pt x="3726" y="1885"/>
                  </a:cubicBezTo>
                  <a:cubicBezTo>
                    <a:pt x="3169" y="1923"/>
                    <a:pt x="2612" y="2008"/>
                    <a:pt x="2068" y="2140"/>
                  </a:cubicBezTo>
                  <a:cubicBezTo>
                    <a:pt x="1366" y="2306"/>
                    <a:pt x="680" y="2551"/>
                    <a:pt x="0" y="2806"/>
                  </a:cubicBezTo>
                  <a:cubicBezTo>
                    <a:pt x="1229" y="4250"/>
                    <a:pt x="2465" y="6183"/>
                    <a:pt x="3428" y="8737"/>
                  </a:cubicBezTo>
                  <a:cubicBezTo>
                    <a:pt x="5156" y="9369"/>
                    <a:pt x="6588" y="10701"/>
                    <a:pt x="6980" y="12566"/>
                  </a:cubicBezTo>
                  <a:cubicBezTo>
                    <a:pt x="7026" y="12812"/>
                    <a:pt x="7055" y="13057"/>
                    <a:pt x="7055" y="13303"/>
                  </a:cubicBezTo>
                  <a:cubicBezTo>
                    <a:pt x="7055" y="14497"/>
                    <a:pt x="6474" y="15692"/>
                    <a:pt x="5581" y="16546"/>
                  </a:cubicBezTo>
                  <a:cubicBezTo>
                    <a:pt x="5445" y="16679"/>
                    <a:pt x="5304" y="16807"/>
                    <a:pt x="5152" y="16925"/>
                  </a:cubicBezTo>
                  <a:cubicBezTo>
                    <a:pt x="5195" y="17496"/>
                    <a:pt x="5228" y="18086"/>
                    <a:pt x="5247" y="18690"/>
                  </a:cubicBezTo>
                  <a:cubicBezTo>
                    <a:pt x="5332" y="18690"/>
                    <a:pt x="5422" y="18686"/>
                    <a:pt x="5511" y="18686"/>
                  </a:cubicBezTo>
                  <a:cubicBezTo>
                    <a:pt x="6899" y="18686"/>
                    <a:pt x="8410" y="18969"/>
                    <a:pt x="8906" y="19719"/>
                  </a:cubicBezTo>
                  <a:cubicBezTo>
                    <a:pt x="9260" y="20258"/>
                    <a:pt x="9020" y="21018"/>
                    <a:pt x="8519" y="21439"/>
                  </a:cubicBezTo>
                  <a:cubicBezTo>
                    <a:pt x="8018" y="21859"/>
                    <a:pt x="7333" y="22010"/>
                    <a:pt x="6668" y="22071"/>
                  </a:cubicBezTo>
                  <a:cubicBezTo>
                    <a:pt x="6394" y="22099"/>
                    <a:pt x="6115" y="22110"/>
                    <a:pt x="5836" y="22110"/>
                  </a:cubicBezTo>
                  <a:cubicBezTo>
                    <a:pt x="5634" y="22110"/>
                    <a:pt x="5431" y="22105"/>
                    <a:pt x="5232" y="22090"/>
                  </a:cubicBezTo>
                  <a:lnTo>
                    <a:pt x="5232" y="22090"/>
                  </a:lnTo>
                  <a:cubicBezTo>
                    <a:pt x="5180" y="24995"/>
                    <a:pt x="5247" y="27719"/>
                    <a:pt x="5365" y="30274"/>
                  </a:cubicBezTo>
                  <a:cubicBezTo>
                    <a:pt x="6134" y="30038"/>
                    <a:pt x="6951" y="29905"/>
                    <a:pt x="7749" y="29905"/>
                  </a:cubicBezTo>
                  <a:cubicBezTo>
                    <a:pt x="9355" y="29905"/>
                    <a:pt x="10899" y="30429"/>
                    <a:pt x="11881" y="31675"/>
                  </a:cubicBezTo>
                  <a:cubicBezTo>
                    <a:pt x="12041" y="26345"/>
                    <a:pt x="12339" y="21014"/>
                    <a:pt x="12339" y="15687"/>
                  </a:cubicBezTo>
                  <a:cubicBezTo>
                    <a:pt x="12339" y="15352"/>
                    <a:pt x="12339" y="15012"/>
                    <a:pt x="12334" y="14676"/>
                  </a:cubicBezTo>
                  <a:cubicBezTo>
                    <a:pt x="12324" y="13133"/>
                    <a:pt x="12259" y="11452"/>
                    <a:pt x="11933" y="9851"/>
                  </a:cubicBezTo>
                  <a:lnTo>
                    <a:pt x="12291" y="9365"/>
                  </a:lnTo>
                  <a:cubicBezTo>
                    <a:pt x="12721" y="9469"/>
                    <a:pt x="13170" y="9520"/>
                    <a:pt x="13614" y="9520"/>
                  </a:cubicBezTo>
                  <a:cubicBezTo>
                    <a:pt x="13703" y="9520"/>
                    <a:pt x="13793" y="9516"/>
                    <a:pt x="13878" y="9511"/>
                  </a:cubicBezTo>
                  <a:cubicBezTo>
                    <a:pt x="14421" y="9487"/>
                    <a:pt x="14959" y="9389"/>
                    <a:pt x="15469" y="9208"/>
                  </a:cubicBezTo>
                  <a:cubicBezTo>
                    <a:pt x="15479" y="9208"/>
                    <a:pt x="15484" y="9204"/>
                    <a:pt x="15493" y="9199"/>
                  </a:cubicBezTo>
                  <a:cubicBezTo>
                    <a:pt x="18411" y="7996"/>
                    <a:pt x="18973" y="5148"/>
                    <a:pt x="17245" y="2046"/>
                  </a:cubicBezTo>
                  <a:cubicBezTo>
                    <a:pt x="16325" y="388"/>
                    <a:pt x="14516" y="1"/>
                    <a:pt x="13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85;p41"/>
            <p:cNvSpPr/>
            <p:nvPr/>
          </p:nvSpPr>
          <p:spPr>
            <a:xfrm>
              <a:off x="2419087" y="3121108"/>
              <a:ext cx="977461" cy="818011"/>
            </a:xfrm>
            <a:custGeom>
              <a:avLst/>
              <a:gdLst/>
              <a:ahLst/>
              <a:cxnLst/>
              <a:rect l="l" t="t" r="r" b="b"/>
              <a:pathLst>
                <a:path w="30363" h="25410" extrusionOk="0">
                  <a:moveTo>
                    <a:pt x="29866" y="0"/>
                  </a:moveTo>
                  <a:cubicBezTo>
                    <a:pt x="29753" y="146"/>
                    <a:pt x="29631" y="284"/>
                    <a:pt x="29504" y="421"/>
                  </a:cubicBezTo>
                  <a:cubicBezTo>
                    <a:pt x="29347" y="586"/>
                    <a:pt x="29182" y="741"/>
                    <a:pt x="29007" y="883"/>
                  </a:cubicBezTo>
                  <a:cubicBezTo>
                    <a:pt x="29040" y="1345"/>
                    <a:pt x="29059" y="1813"/>
                    <a:pt x="29059" y="2276"/>
                  </a:cubicBezTo>
                  <a:cubicBezTo>
                    <a:pt x="29059" y="4122"/>
                    <a:pt x="28790" y="5969"/>
                    <a:pt x="28271" y="7744"/>
                  </a:cubicBezTo>
                  <a:cubicBezTo>
                    <a:pt x="27543" y="10237"/>
                    <a:pt x="26009" y="12366"/>
                    <a:pt x="24705" y="14600"/>
                  </a:cubicBezTo>
                  <a:cubicBezTo>
                    <a:pt x="23851" y="16055"/>
                    <a:pt x="22534" y="17570"/>
                    <a:pt x="22534" y="19157"/>
                  </a:cubicBezTo>
                  <a:cubicBezTo>
                    <a:pt x="22534" y="19643"/>
                    <a:pt x="22657" y="20129"/>
                    <a:pt x="22949" y="20630"/>
                  </a:cubicBezTo>
                  <a:cubicBezTo>
                    <a:pt x="23317" y="21249"/>
                    <a:pt x="23770" y="21825"/>
                    <a:pt x="24082" y="22467"/>
                  </a:cubicBezTo>
                  <a:cubicBezTo>
                    <a:pt x="25300" y="21792"/>
                    <a:pt x="26405" y="20961"/>
                    <a:pt x="27316" y="19917"/>
                  </a:cubicBezTo>
                  <a:cubicBezTo>
                    <a:pt x="29186" y="17769"/>
                    <a:pt x="30027" y="14940"/>
                    <a:pt x="30273" y="12154"/>
                  </a:cubicBezTo>
                  <a:cubicBezTo>
                    <a:pt x="30334" y="11422"/>
                    <a:pt x="30363" y="10695"/>
                    <a:pt x="30363" y="9964"/>
                  </a:cubicBezTo>
                  <a:cubicBezTo>
                    <a:pt x="30363" y="7900"/>
                    <a:pt x="30160" y="5832"/>
                    <a:pt x="30027" y="3768"/>
                  </a:cubicBezTo>
                  <a:cubicBezTo>
                    <a:pt x="29951" y="2513"/>
                    <a:pt x="29900" y="1256"/>
                    <a:pt x="29866" y="0"/>
                  </a:cubicBezTo>
                  <a:close/>
                  <a:moveTo>
                    <a:pt x="14270" y="20956"/>
                  </a:moveTo>
                  <a:cubicBezTo>
                    <a:pt x="12122" y="22293"/>
                    <a:pt x="10276" y="22920"/>
                    <a:pt x="8061" y="22920"/>
                  </a:cubicBezTo>
                  <a:cubicBezTo>
                    <a:pt x="5922" y="22920"/>
                    <a:pt x="3439" y="22330"/>
                    <a:pt x="0" y="21225"/>
                  </a:cubicBezTo>
                  <a:lnTo>
                    <a:pt x="0" y="21225"/>
                  </a:lnTo>
                  <a:cubicBezTo>
                    <a:pt x="237" y="21551"/>
                    <a:pt x="492" y="21857"/>
                    <a:pt x="775" y="22151"/>
                  </a:cubicBezTo>
                  <a:cubicBezTo>
                    <a:pt x="1266" y="22661"/>
                    <a:pt x="1818" y="23099"/>
                    <a:pt x="2419" y="23478"/>
                  </a:cubicBezTo>
                  <a:cubicBezTo>
                    <a:pt x="2419" y="23474"/>
                    <a:pt x="2419" y="23468"/>
                    <a:pt x="2417" y="23464"/>
                  </a:cubicBezTo>
                  <a:lnTo>
                    <a:pt x="2417" y="23464"/>
                  </a:lnTo>
                  <a:lnTo>
                    <a:pt x="2437" y="23492"/>
                  </a:lnTo>
                  <a:cubicBezTo>
                    <a:pt x="4056" y="24507"/>
                    <a:pt x="6007" y="25069"/>
                    <a:pt x="7948" y="25272"/>
                  </a:cubicBezTo>
                  <a:cubicBezTo>
                    <a:pt x="8822" y="25366"/>
                    <a:pt x="9733" y="25409"/>
                    <a:pt x="10653" y="25409"/>
                  </a:cubicBezTo>
                  <a:cubicBezTo>
                    <a:pt x="12207" y="25409"/>
                    <a:pt x="13802" y="25286"/>
                    <a:pt x="15332" y="25074"/>
                  </a:cubicBezTo>
                  <a:cubicBezTo>
                    <a:pt x="14832" y="24313"/>
                    <a:pt x="14534" y="23213"/>
                    <a:pt x="14530" y="22288"/>
                  </a:cubicBezTo>
                  <a:cubicBezTo>
                    <a:pt x="14530" y="22051"/>
                    <a:pt x="14554" y="21829"/>
                    <a:pt x="14591" y="21626"/>
                  </a:cubicBezTo>
                  <a:cubicBezTo>
                    <a:pt x="14469" y="21414"/>
                    <a:pt x="14360" y="21188"/>
                    <a:pt x="14270" y="2095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86;p41"/>
            <p:cNvSpPr/>
            <p:nvPr/>
          </p:nvSpPr>
          <p:spPr>
            <a:xfrm>
              <a:off x="3318106" y="1872669"/>
              <a:ext cx="248912" cy="162057"/>
            </a:xfrm>
            <a:custGeom>
              <a:avLst/>
              <a:gdLst/>
              <a:ahLst/>
              <a:cxnLst/>
              <a:rect l="l" t="t" r="r" b="b"/>
              <a:pathLst>
                <a:path w="7732" h="5034" extrusionOk="0">
                  <a:moveTo>
                    <a:pt x="3825" y="0"/>
                  </a:moveTo>
                  <a:cubicBezTo>
                    <a:pt x="3440" y="0"/>
                    <a:pt x="3038" y="94"/>
                    <a:pt x="2635" y="306"/>
                  </a:cubicBezTo>
                  <a:cubicBezTo>
                    <a:pt x="0" y="1688"/>
                    <a:pt x="1734" y="5034"/>
                    <a:pt x="4074" y="5034"/>
                  </a:cubicBezTo>
                  <a:cubicBezTo>
                    <a:pt x="4541" y="5034"/>
                    <a:pt x="5031" y="4901"/>
                    <a:pt x="5516" y="4593"/>
                  </a:cubicBezTo>
                  <a:cubicBezTo>
                    <a:pt x="7732" y="3183"/>
                    <a:pt x="6071" y="0"/>
                    <a:pt x="3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87;p41"/>
            <p:cNvSpPr/>
            <p:nvPr/>
          </p:nvSpPr>
          <p:spPr>
            <a:xfrm>
              <a:off x="2973031" y="2779961"/>
              <a:ext cx="464441" cy="421722"/>
            </a:xfrm>
            <a:custGeom>
              <a:avLst/>
              <a:gdLst/>
              <a:ahLst/>
              <a:cxnLst/>
              <a:rect l="l" t="t" r="r" b="b"/>
              <a:pathLst>
                <a:path w="14427" h="13100" extrusionOk="0">
                  <a:moveTo>
                    <a:pt x="8596" y="1"/>
                  </a:moveTo>
                  <a:cubicBezTo>
                    <a:pt x="7406" y="1"/>
                    <a:pt x="6182" y="288"/>
                    <a:pt x="5133" y="780"/>
                  </a:cubicBezTo>
                  <a:cubicBezTo>
                    <a:pt x="3061" y="1753"/>
                    <a:pt x="1209" y="3410"/>
                    <a:pt x="642" y="5554"/>
                  </a:cubicBezTo>
                  <a:cubicBezTo>
                    <a:pt x="1" y="7995"/>
                    <a:pt x="1252" y="10724"/>
                    <a:pt x="3457" y="12094"/>
                  </a:cubicBezTo>
                  <a:cubicBezTo>
                    <a:pt x="4546" y="12773"/>
                    <a:pt x="5838" y="13100"/>
                    <a:pt x="7135" y="13100"/>
                  </a:cubicBezTo>
                  <a:cubicBezTo>
                    <a:pt x="9058" y="13100"/>
                    <a:pt x="10994" y="12380"/>
                    <a:pt x="12297" y="11018"/>
                  </a:cubicBezTo>
                  <a:cubicBezTo>
                    <a:pt x="14359" y="8860"/>
                    <a:pt x="14426" y="5478"/>
                    <a:pt x="13349" y="2848"/>
                  </a:cubicBezTo>
                  <a:cubicBezTo>
                    <a:pt x="12519" y="818"/>
                    <a:pt x="10604" y="1"/>
                    <a:pt x="8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88;p41"/>
            <p:cNvSpPr/>
            <p:nvPr/>
          </p:nvSpPr>
          <p:spPr>
            <a:xfrm>
              <a:off x="2862480" y="2843735"/>
              <a:ext cx="498662" cy="1114504"/>
            </a:xfrm>
            <a:custGeom>
              <a:avLst/>
              <a:gdLst/>
              <a:ahLst/>
              <a:cxnLst/>
              <a:rect l="l" t="t" r="r" b="b"/>
              <a:pathLst>
                <a:path w="15490" h="34620" extrusionOk="0">
                  <a:moveTo>
                    <a:pt x="10581" y="0"/>
                  </a:moveTo>
                  <a:cubicBezTo>
                    <a:pt x="9351" y="0"/>
                    <a:pt x="8211" y="694"/>
                    <a:pt x="7345" y="1703"/>
                  </a:cubicBezTo>
                  <a:cubicBezTo>
                    <a:pt x="6187" y="3044"/>
                    <a:pt x="5517" y="4952"/>
                    <a:pt x="5772" y="6539"/>
                  </a:cubicBezTo>
                  <a:cubicBezTo>
                    <a:pt x="6565" y="11469"/>
                    <a:pt x="5639" y="16398"/>
                    <a:pt x="3123" y="20799"/>
                  </a:cubicBezTo>
                  <a:cubicBezTo>
                    <a:pt x="2018" y="22734"/>
                    <a:pt x="606" y="24586"/>
                    <a:pt x="209" y="26757"/>
                  </a:cubicBezTo>
                  <a:cubicBezTo>
                    <a:pt x="1" y="27919"/>
                    <a:pt x="223" y="29218"/>
                    <a:pt x="818" y="30242"/>
                  </a:cubicBezTo>
                  <a:cubicBezTo>
                    <a:pt x="505" y="31843"/>
                    <a:pt x="1472" y="34619"/>
                    <a:pt x="2933" y="34619"/>
                  </a:cubicBezTo>
                  <a:cubicBezTo>
                    <a:pt x="3170" y="34619"/>
                    <a:pt x="3420" y="34546"/>
                    <a:pt x="3680" y="34383"/>
                  </a:cubicBezTo>
                  <a:cubicBezTo>
                    <a:pt x="4034" y="34157"/>
                    <a:pt x="4171" y="33742"/>
                    <a:pt x="4228" y="33326"/>
                  </a:cubicBezTo>
                  <a:cubicBezTo>
                    <a:pt x="4289" y="33397"/>
                    <a:pt x="4350" y="33463"/>
                    <a:pt x="4407" y="33520"/>
                  </a:cubicBezTo>
                  <a:cubicBezTo>
                    <a:pt x="4793" y="33909"/>
                    <a:pt x="5320" y="34261"/>
                    <a:pt x="5847" y="34261"/>
                  </a:cubicBezTo>
                  <a:cubicBezTo>
                    <a:pt x="5979" y="34261"/>
                    <a:pt x="6110" y="34239"/>
                    <a:pt x="6240" y="34191"/>
                  </a:cubicBezTo>
                  <a:cubicBezTo>
                    <a:pt x="6697" y="34015"/>
                    <a:pt x="6924" y="33572"/>
                    <a:pt x="7005" y="33095"/>
                  </a:cubicBezTo>
                  <a:cubicBezTo>
                    <a:pt x="7070" y="33184"/>
                    <a:pt x="7127" y="33269"/>
                    <a:pt x="7203" y="33350"/>
                  </a:cubicBezTo>
                  <a:cubicBezTo>
                    <a:pt x="7667" y="33863"/>
                    <a:pt x="8369" y="34256"/>
                    <a:pt x="9048" y="34256"/>
                  </a:cubicBezTo>
                  <a:cubicBezTo>
                    <a:pt x="9281" y="34256"/>
                    <a:pt x="9512" y="34209"/>
                    <a:pt x="9729" y="34106"/>
                  </a:cubicBezTo>
                  <a:cubicBezTo>
                    <a:pt x="10588" y="33690"/>
                    <a:pt x="10819" y="32565"/>
                    <a:pt x="10546" y="31678"/>
                  </a:cubicBezTo>
                  <a:cubicBezTo>
                    <a:pt x="10281" y="30791"/>
                    <a:pt x="9653" y="30048"/>
                    <a:pt x="9176" y="29246"/>
                  </a:cubicBezTo>
                  <a:cubicBezTo>
                    <a:pt x="7916" y="27117"/>
                    <a:pt x="9818" y="25110"/>
                    <a:pt x="10932" y="23216"/>
                  </a:cubicBezTo>
                  <a:cubicBezTo>
                    <a:pt x="12236" y="20982"/>
                    <a:pt x="13770" y="18853"/>
                    <a:pt x="14498" y="16360"/>
                  </a:cubicBezTo>
                  <a:cubicBezTo>
                    <a:pt x="15272" y="13716"/>
                    <a:pt x="15489" y="10916"/>
                    <a:pt x="15093" y="8196"/>
                  </a:cubicBezTo>
                  <a:cubicBezTo>
                    <a:pt x="14781" y="6043"/>
                    <a:pt x="14970" y="2761"/>
                    <a:pt x="13242" y="1160"/>
                  </a:cubicBezTo>
                  <a:cubicBezTo>
                    <a:pt x="12558" y="527"/>
                    <a:pt x="11858" y="182"/>
                    <a:pt x="11178" y="56"/>
                  </a:cubicBezTo>
                  <a:cubicBezTo>
                    <a:pt x="10977" y="18"/>
                    <a:pt x="10778" y="0"/>
                    <a:pt x="10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89;p41"/>
            <p:cNvSpPr/>
            <p:nvPr/>
          </p:nvSpPr>
          <p:spPr>
            <a:xfrm>
              <a:off x="2362846" y="2509476"/>
              <a:ext cx="783340" cy="398060"/>
            </a:xfrm>
            <a:custGeom>
              <a:avLst/>
              <a:gdLst/>
              <a:ahLst/>
              <a:cxnLst/>
              <a:rect l="l" t="t" r="r" b="b"/>
              <a:pathLst>
                <a:path w="24333" h="12365" extrusionOk="0">
                  <a:moveTo>
                    <a:pt x="18899" y="0"/>
                  </a:moveTo>
                  <a:cubicBezTo>
                    <a:pt x="17547" y="0"/>
                    <a:pt x="16123" y="306"/>
                    <a:pt x="14775" y="569"/>
                  </a:cubicBezTo>
                  <a:cubicBezTo>
                    <a:pt x="14710" y="584"/>
                    <a:pt x="14634" y="593"/>
                    <a:pt x="14568" y="608"/>
                  </a:cubicBezTo>
                  <a:cubicBezTo>
                    <a:pt x="12797" y="947"/>
                    <a:pt x="10970" y="1183"/>
                    <a:pt x="9146" y="1212"/>
                  </a:cubicBezTo>
                  <a:cubicBezTo>
                    <a:pt x="8935" y="1217"/>
                    <a:pt x="8725" y="1220"/>
                    <a:pt x="8514" y="1220"/>
                  </a:cubicBezTo>
                  <a:cubicBezTo>
                    <a:pt x="7854" y="1220"/>
                    <a:pt x="7197" y="1191"/>
                    <a:pt x="6546" y="1127"/>
                  </a:cubicBezTo>
                  <a:cubicBezTo>
                    <a:pt x="5945" y="1074"/>
                    <a:pt x="5313" y="957"/>
                    <a:pt x="4698" y="915"/>
                  </a:cubicBezTo>
                  <a:cubicBezTo>
                    <a:pt x="4560" y="905"/>
                    <a:pt x="4422" y="899"/>
                    <a:pt x="4285" y="899"/>
                  </a:cubicBezTo>
                  <a:cubicBezTo>
                    <a:pt x="3544" y="899"/>
                    <a:pt x="2844" y="1066"/>
                    <a:pt x="2281" y="1660"/>
                  </a:cubicBezTo>
                  <a:cubicBezTo>
                    <a:pt x="1" y="4016"/>
                    <a:pt x="1139" y="6760"/>
                    <a:pt x="3188" y="8813"/>
                  </a:cubicBezTo>
                  <a:cubicBezTo>
                    <a:pt x="4472" y="10099"/>
                    <a:pt x="6115" y="11108"/>
                    <a:pt x="7494" y="11572"/>
                  </a:cubicBezTo>
                  <a:cubicBezTo>
                    <a:pt x="7749" y="11657"/>
                    <a:pt x="8009" y="11737"/>
                    <a:pt x="8268" y="11808"/>
                  </a:cubicBezTo>
                  <a:cubicBezTo>
                    <a:pt x="9615" y="12180"/>
                    <a:pt x="11015" y="12364"/>
                    <a:pt x="12416" y="12364"/>
                  </a:cubicBezTo>
                  <a:cubicBezTo>
                    <a:pt x="13767" y="12364"/>
                    <a:pt x="15118" y="12193"/>
                    <a:pt x="16423" y="11855"/>
                  </a:cubicBezTo>
                  <a:cubicBezTo>
                    <a:pt x="17146" y="11661"/>
                    <a:pt x="17854" y="11426"/>
                    <a:pt x="18543" y="11128"/>
                  </a:cubicBezTo>
                  <a:cubicBezTo>
                    <a:pt x="19507" y="10717"/>
                    <a:pt x="20442" y="10184"/>
                    <a:pt x="21250" y="9527"/>
                  </a:cubicBezTo>
                  <a:cubicBezTo>
                    <a:pt x="22203" y="8767"/>
                    <a:pt x="22987" y="7837"/>
                    <a:pt x="23464" y="6741"/>
                  </a:cubicBezTo>
                  <a:cubicBezTo>
                    <a:pt x="24332" y="4705"/>
                    <a:pt x="23856" y="2057"/>
                    <a:pt x="21967" y="810"/>
                  </a:cubicBezTo>
                  <a:cubicBezTo>
                    <a:pt x="21235" y="324"/>
                    <a:pt x="20418" y="98"/>
                    <a:pt x="19559" y="26"/>
                  </a:cubicBezTo>
                  <a:lnTo>
                    <a:pt x="19554" y="26"/>
                  </a:lnTo>
                  <a:cubicBezTo>
                    <a:pt x="19338" y="8"/>
                    <a:pt x="19119" y="0"/>
                    <a:pt x="18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90;p41"/>
            <p:cNvSpPr/>
            <p:nvPr/>
          </p:nvSpPr>
          <p:spPr>
            <a:xfrm>
              <a:off x="2551336" y="2584647"/>
              <a:ext cx="396773" cy="234104"/>
            </a:xfrm>
            <a:custGeom>
              <a:avLst/>
              <a:gdLst/>
              <a:ahLst/>
              <a:cxnLst/>
              <a:rect l="l" t="t" r="r" b="b"/>
              <a:pathLst>
                <a:path w="12325" h="7272" extrusionOk="0">
                  <a:moveTo>
                    <a:pt x="7645" y="1"/>
                  </a:moveTo>
                  <a:cubicBezTo>
                    <a:pt x="6111" y="1"/>
                    <a:pt x="4463" y="256"/>
                    <a:pt x="3221" y="535"/>
                  </a:cubicBezTo>
                  <a:cubicBezTo>
                    <a:pt x="3174" y="779"/>
                    <a:pt x="3089" y="1030"/>
                    <a:pt x="2886" y="1171"/>
                  </a:cubicBezTo>
                  <a:cubicBezTo>
                    <a:pt x="2711" y="1299"/>
                    <a:pt x="2480" y="1322"/>
                    <a:pt x="2262" y="1332"/>
                  </a:cubicBezTo>
                  <a:cubicBezTo>
                    <a:pt x="2158" y="1337"/>
                    <a:pt x="2055" y="1337"/>
                    <a:pt x="1951" y="1337"/>
                  </a:cubicBezTo>
                  <a:cubicBezTo>
                    <a:pt x="1578" y="1337"/>
                    <a:pt x="1210" y="1313"/>
                    <a:pt x="841" y="1256"/>
                  </a:cubicBezTo>
                  <a:cubicBezTo>
                    <a:pt x="118" y="1653"/>
                    <a:pt x="67" y="2224"/>
                    <a:pt x="11" y="3717"/>
                  </a:cubicBezTo>
                  <a:cubicBezTo>
                    <a:pt x="0" y="4070"/>
                    <a:pt x="33" y="4406"/>
                    <a:pt x="109" y="4713"/>
                  </a:cubicBezTo>
                  <a:cubicBezTo>
                    <a:pt x="841" y="4813"/>
                    <a:pt x="1654" y="4954"/>
                    <a:pt x="2083" y="5530"/>
                  </a:cubicBezTo>
                  <a:cubicBezTo>
                    <a:pt x="2258" y="5757"/>
                    <a:pt x="2347" y="6025"/>
                    <a:pt x="2395" y="6304"/>
                  </a:cubicBezTo>
                  <a:lnTo>
                    <a:pt x="2461" y="6304"/>
                  </a:lnTo>
                  <a:cubicBezTo>
                    <a:pt x="3188" y="6304"/>
                    <a:pt x="3962" y="6545"/>
                    <a:pt x="4714" y="7221"/>
                  </a:cubicBezTo>
                  <a:cubicBezTo>
                    <a:pt x="4756" y="7258"/>
                    <a:pt x="4812" y="7272"/>
                    <a:pt x="4884" y="7272"/>
                  </a:cubicBezTo>
                  <a:cubicBezTo>
                    <a:pt x="5213" y="7272"/>
                    <a:pt x="5841" y="6890"/>
                    <a:pt x="6654" y="6502"/>
                  </a:cubicBezTo>
                  <a:cubicBezTo>
                    <a:pt x="7466" y="6116"/>
                    <a:pt x="8467" y="5728"/>
                    <a:pt x="9539" y="5728"/>
                  </a:cubicBezTo>
                  <a:cubicBezTo>
                    <a:pt x="9964" y="5728"/>
                    <a:pt x="10403" y="5789"/>
                    <a:pt x="10842" y="5936"/>
                  </a:cubicBezTo>
                  <a:cubicBezTo>
                    <a:pt x="10988" y="5818"/>
                    <a:pt x="11154" y="5724"/>
                    <a:pt x="11315" y="5629"/>
                  </a:cubicBezTo>
                  <a:cubicBezTo>
                    <a:pt x="11319" y="5629"/>
                    <a:pt x="11324" y="5624"/>
                    <a:pt x="11328" y="5624"/>
                  </a:cubicBezTo>
                  <a:cubicBezTo>
                    <a:pt x="12325" y="4194"/>
                    <a:pt x="12292" y="2423"/>
                    <a:pt x="11721" y="1431"/>
                  </a:cubicBezTo>
                  <a:lnTo>
                    <a:pt x="11721" y="1431"/>
                  </a:lnTo>
                  <a:cubicBezTo>
                    <a:pt x="11551" y="1446"/>
                    <a:pt x="11385" y="1455"/>
                    <a:pt x="11215" y="1455"/>
                  </a:cubicBezTo>
                  <a:cubicBezTo>
                    <a:pt x="11064" y="1455"/>
                    <a:pt x="10913" y="1450"/>
                    <a:pt x="10762" y="1431"/>
                  </a:cubicBezTo>
                  <a:cubicBezTo>
                    <a:pt x="9959" y="1322"/>
                    <a:pt x="9406" y="775"/>
                    <a:pt x="9114" y="95"/>
                  </a:cubicBezTo>
                  <a:cubicBezTo>
                    <a:pt x="8646" y="29"/>
                    <a:pt x="8151" y="1"/>
                    <a:pt x="764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91;p41"/>
            <p:cNvSpPr/>
            <p:nvPr/>
          </p:nvSpPr>
          <p:spPr>
            <a:xfrm>
              <a:off x="2519722" y="2773810"/>
              <a:ext cx="468658" cy="136174"/>
            </a:xfrm>
            <a:custGeom>
              <a:avLst/>
              <a:gdLst/>
              <a:ahLst/>
              <a:cxnLst/>
              <a:rect l="l" t="t" r="r" b="b"/>
              <a:pathLst>
                <a:path w="14558" h="4230" extrusionOk="0">
                  <a:moveTo>
                    <a:pt x="10526" y="0"/>
                  </a:moveTo>
                  <a:cubicBezTo>
                    <a:pt x="9451" y="0"/>
                    <a:pt x="8451" y="387"/>
                    <a:pt x="7636" y="774"/>
                  </a:cubicBezTo>
                  <a:cubicBezTo>
                    <a:pt x="6824" y="1161"/>
                    <a:pt x="6196" y="1547"/>
                    <a:pt x="5864" y="1547"/>
                  </a:cubicBezTo>
                  <a:cubicBezTo>
                    <a:pt x="5795" y="1547"/>
                    <a:pt x="5738" y="1530"/>
                    <a:pt x="5696" y="1493"/>
                  </a:cubicBezTo>
                  <a:cubicBezTo>
                    <a:pt x="4944" y="819"/>
                    <a:pt x="4170" y="576"/>
                    <a:pt x="3443" y="576"/>
                  </a:cubicBezTo>
                  <a:cubicBezTo>
                    <a:pt x="1561" y="576"/>
                    <a:pt x="1" y="2206"/>
                    <a:pt x="1" y="2206"/>
                  </a:cubicBezTo>
                  <a:cubicBezTo>
                    <a:pt x="2706" y="3729"/>
                    <a:pt x="5264" y="4230"/>
                    <a:pt x="7458" y="4230"/>
                  </a:cubicBezTo>
                  <a:cubicBezTo>
                    <a:pt x="11680" y="4230"/>
                    <a:pt x="14558" y="2376"/>
                    <a:pt x="14558" y="2376"/>
                  </a:cubicBezTo>
                  <a:cubicBezTo>
                    <a:pt x="13233" y="565"/>
                    <a:pt x="11825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92;p41"/>
            <p:cNvSpPr/>
            <p:nvPr/>
          </p:nvSpPr>
          <p:spPr>
            <a:xfrm>
              <a:off x="2853370" y="2085271"/>
              <a:ext cx="381127" cy="328653"/>
            </a:xfrm>
            <a:custGeom>
              <a:avLst/>
              <a:gdLst/>
              <a:ahLst/>
              <a:cxnLst/>
              <a:rect l="l" t="t" r="r" b="b"/>
              <a:pathLst>
                <a:path w="11839" h="10209" extrusionOk="0">
                  <a:moveTo>
                    <a:pt x="5657" y="0"/>
                  </a:moveTo>
                  <a:cubicBezTo>
                    <a:pt x="4021" y="0"/>
                    <a:pt x="2408" y="606"/>
                    <a:pt x="1342" y="1932"/>
                  </a:cubicBezTo>
                  <a:lnTo>
                    <a:pt x="1342" y="1937"/>
                  </a:lnTo>
                  <a:cubicBezTo>
                    <a:pt x="318" y="3212"/>
                    <a:pt x="1" y="4941"/>
                    <a:pt x="318" y="6517"/>
                  </a:cubicBezTo>
                  <a:cubicBezTo>
                    <a:pt x="558" y="7735"/>
                    <a:pt x="1205" y="8935"/>
                    <a:pt x="2296" y="9596"/>
                  </a:cubicBezTo>
                  <a:cubicBezTo>
                    <a:pt x="3027" y="10040"/>
                    <a:pt x="3891" y="10209"/>
                    <a:pt x="4766" y="10209"/>
                  </a:cubicBezTo>
                  <a:cubicBezTo>
                    <a:pt x="5213" y="10209"/>
                    <a:pt x="5662" y="10165"/>
                    <a:pt x="6098" y="10091"/>
                  </a:cubicBezTo>
                  <a:cubicBezTo>
                    <a:pt x="7599" y="9846"/>
                    <a:pt x="9072" y="9256"/>
                    <a:pt x="10143" y="8221"/>
                  </a:cubicBezTo>
                  <a:cubicBezTo>
                    <a:pt x="11220" y="7192"/>
                    <a:pt x="11839" y="5672"/>
                    <a:pt x="11542" y="4241"/>
                  </a:cubicBezTo>
                  <a:cubicBezTo>
                    <a:pt x="10985" y="1572"/>
                    <a:pt x="8292" y="0"/>
                    <a:pt x="5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93;p41"/>
            <p:cNvSpPr/>
            <p:nvPr/>
          </p:nvSpPr>
          <p:spPr>
            <a:xfrm>
              <a:off x="2433542" y="2113375"/>
              <a:ext cx="286867" cy="262272"/>
            </a:xfrm>
            <a:custGeom>
              <a:avLst/>
              <a:gdLst/>
              <a:ahLst/>
              <a:cxnLst/>
              <a:rect l="l" t="t" r="r" b="b"/>
              <a:pathLst>
                <a:path w="8911" h="8147" extrusionOk="0">
                  <a:moveTo>
                    <a:pt x="4942" y="0"/>
                  </a:moveTo>
                  <a:cubicBezTo>
                    <a:pt x="4697" y="0"/>
                    <a:pt x="4453" y="18"/>
                    <a:pt x="4212" y="54"/>
                  </a:cubicBezTo>
                  <a:cubicBezTo>
                    <a:pt x="3712" y="129"/>
                    <a:pt x="3225" y="271"/>
                    <a:pt x="2772" y="479"/>
                  </a:cubicBezTo>
                  <a:cubicBezTo>
                    <a:pt x="2116" y="781"/>
                    <a:pt x="1525" y="1215"/>
                    <a:pt x="1077" y="1762"/>
                  </a:cubicBezTo>
                  <a:cubicBezTo>
                    <a:pt x="321" y="2697"/>
                    <a:pt x="0" y="3963"/>
                    <a:pt x="303" y="5106"/>
                  </a:cubicBezTo>
                  <a:cubicBezTo>
                    <a:pt x="600" y="6221"/>
                    <a:pt x="1535" y="7117"/>
                    <a:pt x="2678" y="7642"/>
                  </a:cubicBezTo>
                  <a:cubicBezTo>
                    <a:pt x="3389" y="7966"/>
                    <a:pt x="4179" y="8147"/>
                    <a:pt x="4945" y="8147"/>
                  </a:cubicBezTo>
                  <a:cubicBezTo>
                    <a:pt x="5841" y="8147"/>
                    <a:pt x="6704" y="7899"/>
                    <a:pt x="7371" y="7344"/>
                  </a:cubicBezTo>
                  <a:cubicBezTo>
                    <a:pt x="8362" y="6518"/>
                    <a:pt x="8863" y="5238"/>
                    <a:pt x="8892" y="3977"/>
                  </a:cubicBezTo>
                  <a:cubicBezTo>
                    <a:pt x="8911" y="2957"/>
                    <a:pt x="8617" y="1895"/>
                    <a:pt x="7896" y="1139"/>
                  </a:cubicBezTo>
                  <a:cubicBezTo>
                    <a:pt x="7157" y="363"/>
                    <a:pt x="6046" y="0"/>
                    <a:pt x="4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94;p41"/>
            <p:cNvSpPr/>
            <p:nvPr/>
          </p:nvSpPr>
          <p:spPr>
            <a:xfrm>
              <a:off x="2466507" y="2207636"/>
              <a:ext cx="126967" cy="109326"/>
            </a:xfrm>
            <a:custGeom>
              <a:avLst/>
              <a:gdLst/>
              <a:ahLst/>
              <a:cxnLst/>
              <a:rect l="l" t="t" r="r" b="b"/>
              <a:pathLst>
                <a:path w="3944" h="3396" extrusionOk="0">
                  <a:moveTo>
                    <a:pt x="1732" y="0"/>
                  </a:moveTo>
                  <a:cubicBezTo>
                    <a:pt x="1458" y="0"/>
                    <a:pt x="1181" y="40"/>
                    <a:pt x="931" y="148"/>
                  </a:cubicBezTo>
                  <a:cubicBezTo>
                    <a:pt x="266" y="431"/>
                    <a:pt x="1" y="1149"/>
                    <a:pt x="124" y="1805"/>
                  </a:cubicBezTo>
                  <a:cubicBezTo>
                    <a:pt x="266" y="2579"/>
                    <a:pt x="889" y="3254"/>
                    <a:pt x="1715" y="3372"/>
                  </a:cubicBezTo>
                  <a:cubicBezTo>
                    <a:pt x="1812" y="3388"/>
                    <a:pt x="1912" y="3396"/>
                    <a:pt x="2011" y="3396"/>
                  </a:cubicBezTo>
                  <a:cubicBezTo>
                    <a:pt x="2056" y="3396"/>
                    <a:pt x="2100" y="3394"/>
                    <a:pt x="2145" y="3391"/>
                  </a:cubicBezTo>
                  <a:cubicBezTo>
                    <a:pt x="3112" y="3321"/>
                    <a:pt x="3943" y="2414"/>
                    <a:pt x="3849" y="1489"/>
                  </a:cubicBezTo>
                  <a:cubicBezTo>
                    <a:pt x="3751" y="516"/>
                    <a:pt x="2735" y="29"/>
                    <a:pt x="1805" y="1"/>
                  </a:cubicBezTo>
                  <a:lnTo>
                    <a:pt x="1776" y="1"/>
                  </a:lnTo>
                  <a:cubicBezTo>
                    <a:pt x="1761" y="0"/>
                    <a:pt x="1747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95;p41"/>
            <p:cNvSpPr/>
            <p:nvPr/>
          </p:nvSpPr>
          <p:spPr>
            <a:xfrm>
              <a:off x="2901884" y="2206702"/>
              <a:ext cx="125873" cy="109100"/>
            </a:xfrm>
            <a:custGeom>
              <a:avLst/>
              <a:gdLst/>
              <a:ahLst/>
              <a:cxnLst/>
              <a:rect l="l" t="t" r="r" b="b"/>
              <a:pathLst>
                <a:path w="3910" h="3389" extrusionOk="0">
                  <a:moveTo>
                    <a:pt x="1915" y="1"/>
                  </a:moveTo>
                  <a:cubicBezTo>
                    <a:pt x="1718" y="1"/>
                    <a:pt x="1521" y="35"/>
                    <a:pt x="1332" y="110"/>
                  </a:cubicBezTo>
                  <a:lnTo>
                    <a:pt x="1139" y="195"/>
                  </a:lnTo>
                  <a:cubicBezTo>
                    <a:pt x="62" y="776"/>
                    <a:pt x="1" y="2505"/>
                    <a:pt x="1034" y="3152"/>
                  </a:cubicBezTo>
                  <a:cubicBezTo>
                    <a:pt x="1296" y="3315"/>
                    <a:pt x="1596" y="3389"/>
                    <a:pt x="1899" y="3389"/>
                  </a:cubicBezTo>
                  <a:cubicBezTo>
                    <a:pt x="2796" y="3389"/>
                    <a:pt x="3726" y="2745"/>
                    <a:pt x="3811" y="1867"/>
                  </a:cubicBezTo>
                  <a:cubicBezTo>
                    <a:pt x="3909" y="882"/>
                    <a:pt x="2912" y="1"/>
                    <a:pt x="1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96;p41"/>
            <p:cNvSpPr/>
            <p:nvPr/>
          </p:nvSpPr>
          <p:spPr>
            <a:xfrm>
              <a:off x="2503755" y="2538901"/>
              <a:ext cx="155715" cy="88819"/>
            </a:xfrm>
            <a:custGeom>
              <a:avLst/>
              <a:gdLst/>
              <a:ahLst/>
              <a:cxnLst/>
              <a:rect l="l" t="t" r="r" b="b"/>
              <a:pathLst>
                <a:path w="4837" h="2759" extrusionOk="0">
                  <a:moveTo>
                    <a:pt x="321" y="1"/>
                  </a:moveTo>
                  <a:cubicBezTo>
                    <a:pt x="288" y="118"/>
                    <a:pt x="256" y="236"/>
                    <a:pt x="214" y="345"/>
                  </a:cubicBezTo>
                  <a:cubicBezTo>
                    <a:pt x="166" y="468"/>
                    <a:pt x="123" y="590"/>
                    <a:pt x="95" y="718"/>
                  </a:cubicBezTo>
                  <a:cubicBezTo>
                    <a:pt x="15" y="1025"/>
                    <a:pt x="1" y="1341"/>
                    <a:pt x="133" y="1629"/>
                  </a:cubicBezTo>
                  <a:cubicBezTo>
                    <a:pt x="355" y="2115"/>
                    <a:pt x="922" y="2361"/>
                    <a:pt x="1460" y="2503"/>
                  </a:cubicBezTo>
                  <a:cubicBezTo>
                    <a:pt x="2105" y="2676"/>
                    <a:pt x="2775" y="2759"/>
                    <a:pt x="3443" y="2759"/>
                  </a:cubicBezTo>
                  <a:cubicBezTo>
                    <a:pt x="3542" y="2759"/>
                    <a:pt x="3641" y="2757"/>
                    <a:pt x="3740" y="2753"/>
                  </a:cubicBezTo>
                  <a:cubicBezTo>
                    <a:pt x="3958" y="2743"/>
                    <a:pt x="4189" y="2720"/>
                    <a:pt x="4364" y="2592"/>
                  </a:cubicBezTo>
                  <a:cubicBezTo>
                    <a:pt x="4605" y="2427"/>
                    <a:pt x="4671" y="2115"/>
                    <a:pt x="4723" y="1832"/>
                  </a:cubicBezTo>
                  <a:cubicBezTo>
                    <a:pt x="4780" y="1520"/>
                    <a:pt x="4836" y="1191"/>
                    <a:pt x="4836" y="869"/>
                  </a:cubicBezTo>
                  <a:cubicBezTo>
                    <a:pt x="4836" y="675"/>
                    <a:pt x="4817" y="482"/>
                    <a:pt x="4769" y="302"/>
                  </a:cubicBezTo>
                  <a:cubicBezTo>
                    <a:pt x="4609" y="305"/>
                    <a:pt x="4450" y="306"/>
                    <a:pt x="4290" y="306"/>
                  </a:cubicBezTo>
                  <a:cubicBezTo>
                    <a:pt x="3578" y="306"/>
                    <a:pt x="2870" y="278"/>
                    <a:pt x="2169" y="213"/>
                  </a:cubicBezTo>
                  <a:cubicBezTo>
                    <a:pt x="1568" y="160"/>
                    <a:pt x="936" y="43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97;p41"/>
            <p:cNvSpPr/>
            <p:nvPr/>
          </p:nvSpPr>
          <p:spPr>
            <a:xfrm>
              <a:off x="2834408" y="2509412"/>
              <a:ext cx="175288" cy="122138"/>
            </a:xfrm>
            <a:custGeom>
              <a:avLst/>
              <a:gdLst/>
              <a:ahLst/>
              <a:cxnLst/>
              <a:rect l="l" t="t" r="r" b="b"/>
              <a:pathLst>
                <a:path w="5445" h="3794" extrusionOk="0">
                  <a:moveTo>
                    <a:pt x="4238" y="1"/>
                  </a:moveTo>
                  <a:cubicBezTo>
                    <a:pt x="2890" y="1"/>
                    <a:pt x="1470" y="309"/>
                    <a:pt x="127" y="571"/>
                  </a:cubicBezTo>
                  <a:cubicBezTo>
                    <a:pt x="108" y="623"/>
                    <a:pt x="99" y="690"/>
                    <a:pt x="94" y="751"/>
                  </a:cubicBezTo>
                  <a:cubicBezTo>
                    <a:pt x="80" y="832"/>
                    <a:pt x="71" y="921"/>
                    <a:pt x="71" y="1006"/>
                  </a:cubicBezTo>
                  <a:cubicBezTo>
                    <a:pt x="0" y="2214"/>
                    <a:pt x="642" y="3589"/>
                    <a:pt x="1969" y="3768"/>
                  </a:cubicBezTo>
                  <a:cubicBezTo>
                    <a:pt x="2119" y="3786"/>
                    <a:pt x="2270" y="3794"/>
                    <a:pt x="2422" y="3794"/>
                  </a:cubicBezTo>
                  <a:cubicBezTo>
                    <a:pt x="2733" y="3794"/>
                    <a:pt x="3046" y="3763"/>
                    <a:pt x="3357" y="3731"/>
                  </a:cubicBezTo>
                  <a:cubicBezTo>
                    <a:pt x="3928" y="3674"/>
                    <a:pt x="4552" y="3593"/>
                    <a:pt x="4967" y="3206"/>
                  </a:cubicBezTo>
                  <a:cubicBezTo>
                    <a:pt x="5307" y="2890"/>
                    <a:pt x="5445" y="2423"/>
                    <a:pt x="5445" y="1969"/>
                  </a:cubicBezTo>
                  <a:cubicBezTo>
                    <a:pt x="5434" y="1521"/>
                    <a:pt x="5312" y="1087"/>
                    <a:pt x="5185" y="662"/>
                  </a:cubicBezTo>
                  <a:cubicBezTo>
                    <a:pt x="5185" y="656"/>
                    <a:pt x="5179" y="651"/>
                    <a:pt x="5179" y="647"/>
                  </a:cubicBezTo>
                  <a:cubicBezTo>
                    <a:pt x="5118" y="429"/>
                    <a:pt x="5048" y="198"/>
                    <a:pt x="4911" y="28"/>
                  </a:cubicBezTo>
                  <a:lnTo>
                    <a:pt x="4906" y="28"/>
                  </a:lnTo>
                  <a:cubicBezTo>
                    <a:pt x="4686" y="9"/>
                    <a:pt x="4463" y="1"/>
                    <a:pt x="4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98;p41"/>
            <p:cNvSpPr/>
            <p:nvPr/>
          </p:nvSpPr>
          <p:spPr>
            <a:xfrm>
              <a:off x="2465445" y="2738591"/>
              <a:ext cx="166500" cy="155780"/>
            </a:xfrm>
            <a:custGeom>
              <a:avLst/>
              <a:gdLst/>
              <a:ahLst/>
              <a:cxnLst/>
              <a:rect l="l" t="t" r="r" b="b"/>
              <a:pathLst>
                <a:path w="5172" h="4839" extrusionOk="0">
                  <a:moveTo>
                    <a:pt x="1860" y="1"/>
                  </a:moveTo>
                  <a:cubicBezTo>
                    <a:pt x="1429" y="1"/>
                    <a:pt x="1014" y="75"/>
                    <a:pt x="672" y="315"/>
                  </a:cubicBezTo>
                  <a:cubicBezTo>
                    <a:pt x="374" y="528"/>
                    <a:pt x="180" y="844"/>
                    <a:pt x="86" y="1193"/>
                  </a:cubicBezTo>
                  <a:lnTo>
                    <a:pt x="86" y="1198"/>
                  </a:lnTo>
                  <a:cubicBezTo>
                    <a:pt x="34" y="1363"/>
                    <a:pt x="5" y="1543"/>
                    <a:pt x="1" y="1718"/>
                  </a:cubicBezTo>
                  <a:lnTo>
                    <a:pt x="1" y="1844"/>
                  </a:lnTo>
                  <a:cubicBezTo>
                    <a:pt x="1290" y="3130"/>
                    <a:pt x="2928" y="4135"/>
                    <a:pt x="4303" y="4603"/>
                  </a:cubicBezTo>
                  <a:cubicBezTo>
                    <a:pt x="4562" y="4688"/>
                    <a:pt x="4822" y="4768"/>
                    <a:pt x="5081" y="4839"/>
                  </a:cubicBezTo>
                  <a:lnTo>
                    <a:pt x="5087" y="4834"/>
                  </a:lnTo>
                  <a:cubicBezTo>
                    <a:pt x="5162" y="4692"/>
                    <a:pt x="5172" y="4531"/>
                    <a:pt x="5172" y="4372"/>
                  </a:cubicBezTo>
                  <a:cubicBezTo>
                    <a:pt x="5172" y="4338"/>
                    <a:pt x="5166" y="4305"/>
                    <a:pt x="5166" y="4272"/>
                  </a:cubicBezTo>
                  <a:cubicBezTo>
                    <a:pt x="5148" y="3653"/>
                    <a:pt x="5138" y="3034"/>
                    <a:pt x="5120" y="2417"/>
                  </a:cubicBezTo>
                  <a:cubicBezTo>
                    <a:pt x="5105" y="1888"/>
                    <a:pt x="5077" y="1321"/>
                    <a:pt x="4751" y="896"/>
                  </a:cubicBezTo>
                  <a:cubicBezTo>
                    <a:pt x="4322" y="320"/>
                    <a:pt x="3509" y="179"/>
                    <a:pt x="2777" y="79"/>
                  </a:cubicBezTo>
                  <a:cubicBezTo>
                    <a:pt x="2478" y="38"/>
                    <a:pt x="2165" y="1"/>
                    <a:pt x="1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99;p41"/>
            <p:cNvSpPr/>
            <p:nvPr/>
          </p:nvSpPr>
          <p:spPr>
            <a:xfrm>
              <a:off x="2883470" y="2740975"/>
              <a:ext cx="163474" cy="150017"/>
            </a:xfrm>
            <a:custGeom>
              <a:avLst/>
              <a:gdLst/>
              <a:ahLst/>
              <a:cxnLst/>
              <a:rect l="l" t="t" r="r" b="b"/>
              <a:pathLst>
                <a:path w="5078" h="4660" extrusionOk="0">
                  <a:moveTo>
                    <a:pt x="3133" y="0"/>
                  </a:moveTo>
                  <a:cubicBezTo>
                    <a:pt x="2958" y="0"/>
                    <a:pt x="2782" y="20"/>
                    <a:pt x="2613" y="55"/>
                  </a:cubicBezTo>
                  <a:cubicBezTo>
                    <a:pt x="2031" y="178"/>
                    <a:pt x="1508" y="480"/>
                    <a:pt x="998" y="773"/>
                  </a:cubicBezTo>
                  <a:cubicBezTo>
                    <a:pt x="681" y="957"/>
                    <a:pt x="336" y="1160"/>
                    <a:pt x="176" y="1486"/>
                  </a:cubicBezTo>
                  <a:cubicBezTo>
                    <a:pt x="1" y="1807"/>
                    <a:pt x="39" y="2185"/>
                    <a:pt x="77" y="2539"/>
                  </a:cubicBezTo>
                  <a:cubicBezTo>
                    <a:pt x="124" y="2969"/>
                    <a:pt x="162" y="3407"/>
                    <a:pt x="223" y="3843"/>
                  </a:cubicBezTo>
                  <a:cubicBezTo>
                    <a:pt x="227" y="3899"/>
                    <a:pt x="233" y="3956"/>
                    <a:pt x="233" y="4013"/>
                  </a:cubicBezTo>
                  <a:cubicBezTo>
                    <a:pt x="242" y="4224"/>
                    <a:pt x="237" y="4451"/>
                    <a:pt x="251" y="4660"/>
                  </a:cubicBezTo>
                  <a:cubicBezTo>
                    <a:pt x="974" y="4475"/>
                    <a:pt x="1682" y="4229"/>
                    <a:pt x="2367" y="3937"/>
                  </a:cubicBezTo>
                  <a:cubicBezTo>
                    <a:pt x="3335" y="3526"/>
                    <a:pt x="4270" y="2993"/>
                    <a:pt x="5078" y="2336"/>
                  </a:cubicBezTo>
                  <a:cubicBezTo>
                    <a:pt x="5054" y="2195"/>
                    <a:pt x="5025" y="2043"/>
                    <a:pt x="4993" y="1901"/>
                  </a:cubicBezTo>
                  <a:cubicBezTo>
                    <a:pt x="4954" y="1727"/>
                    <a:pt x="4917" y="1548"/>
                    <a:pt x="4865" y="1373"/>
                  </a:cubicBezTo>
                  <a:cubicBezTo>
                    <a:pt x="4751" y="999"/>
                    <a:pt x="4590" y="641"/>
                    <a:pt x="4293" y="386"/>
                  </a:cubicBezTo>
                  <a:cubicBezTo>
                    <a:pt x="3982" y="115"/>
                    <a:pt x="3559" y="0"/>
                    <a:pt x="3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00;p41"/>
            <p:cNvSpPr/>
            <p:nvPr/>
          </p:nvSpPr>
          <p:spPr>
            <a:xfrm>
              <a:off x="2462612" y="1962005"/>
              <a:ext cx="221484" cy="91362"/>
            </a:xfrm>
            <a:custGeom>
              <a:avLst/>
              <a:gdLst/>
              <a:ahLst/>
              <a:cxnLst/>
              <a:rect l="l" t="t" r="r" b="b"/>
              <a:pathLst>
                <a:path w="6880" h="2838" extrusionOk="0">
                  <a:moveTo>
                    <a:pt x="4315" y="0"/>
                  </a:moveTo>
                  <a:cubicBezTo>
                    <a:pt x="3054" y="5"/>
                    <a:pt x="1793" y="440"/>
                    <a:pt x="825" y="1214"/>
                  </a:cubicBezTo>
                  <a:cubicBezTo>
                    <a:pt x="590" y="1403"/>
                    <a:pt x="363" y="1624"/>
                    <a:pt x="250" y="1899"/>
                  </a:cubicBezTo>
                  <a:cubicBezTo>
                    <a:pt x="0" y="2516"/>
                    <a:pt x="402" y="2838"/>
                    <a:pt x="913" y="2838"/>
                  </a:cubicBezTo>
                  <a:cubicBezTo>
                    <a:pt x="1031" y="2838"/>
                    <a:pt x="1155" y="2821"/>
                    <a:pt x="1279" y="2786"/>
                  </a:cubicBezTo>
                  <a:cubicBezTo>
                    <a:pt x="1889" y="2618"/>
                    <a:pt x="2425" y="2453"/>
                    <a:pt x="3031" y="2453"/>
                  </a:cubicBezTo>
                  <a:cubicBezTo>
                    <a:pt x="3189" y="2453"/>
                    <a:pt x="3352" y="2464"/>
                    <a:pt x="3521" y="2489"/>
                  </a:cubicBezTo>
                  <a:cubicBezTo>
                    <a:pt x="4031" y="2565"/>
                    <a:pt x="4523" y="2735"/>
                    <a:pt x="5038" y="2781"/>
                  </a:cubicBezTo>
                  <a:cubicBezTo>
                    <a:pt x="5111" y="2788"/>
                    <a:pt x="5186" y="2792"/>
                    <a:pt x="5261" y="2792"/>
                  </a:cubicBezTo>
                  <a:cubicBezTo>
                    <a:pt x="5708" y="2792"/>
                    <a:pt x="6167" y="2665"/>
                    <a:pt x="6450" y="2338"/>
                  </a:cubicBezTo>
                  <a:cubicBezTo>
                    <a:pt x="6879" y="1837"/>
                    <a:pt x="6699" y="1029"/>
                    <a:pt x="6204" y="586"/>
                  </a:cubicBezTo>
                  <a:cubicBezTo>
                    <a:pt x="5707" y="142"/>
                    <a:pt x="4990" y="0"/>
                    <a:pt x="4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01;p41"/>
            <p:cNvSpPr/>
            <p:nvPr/>
          </p:nvSpPr>
          <p:spPr>
            <a:xfrm>
              <a:off x="3002358" y="1953602"/>
              <a:ext cx="220905" cy="123136"/>
            </a:xfrm>
            <a:custGeom>
              <a:avLst/>
              <a:gdLst/>
              <a:ahLst/>
              <a:cxnLst/>
              <a:rect l="l" t="t" r="r" b="b"/>
              <a:pathLst>
                <a:path w="6862" h="3825" extrusionOk="0">
                  <a:moveTo>
                    <a:pt x="3528" y="0"/>
                  </a:moveTo>
                  <a:cubicBezTo>
                    <a:pt x="3421" y="0"/>
                    <a:pt x="3314" y="5"/>
                    <a:pt x="3207" y="15"/>
                  </a:cubicBezTo>
                  <a:cubicBezTo>
                    <a:pt x="2446" y="87"/>
                    <a:pt x="1725" y="418"/>
                    <a:pt x="1167" y="918"/>
                  </a:cubicBezTo>
                  <a:cubicBezTo>
                    <a:pt x="761" y="1286"/>
                    <a:pt x="1" y="2164"/>
                    <a:pt x="223" y="2759"/>
                  </a:cubicBezTo>
                  <a:cubicBezTo>
                    <a:pt x="312" y="2998"/>
                    <a:pt x="514" y="3063"/>
                    <a:pt x="744" y="3063"/>
                  </a:cubicBezTo>
                  <a:cubicBezTo>
                    <a:pt x="954" y="3063"/>
                    <a:pt x="1187" y="3008"/>
                    <a:pt x="1374" y="2981"/>
                  </a:cubicBezTo>
                  <a:cubicBezTo>
                    <a:pt x="1716" y="2931"/>
                    <a:pt x="2045" y="2899"/>
                    <a:pt x="2372" y="2899"/>
                  </a:cubicBezTo>
                  <a:cubicBezTo>
                    <a:pt x="2777" y="2899"/>
                    <a:pt x="3179" y="2948"/>
                    <a:pt x="3594" y="3071"/>
                  </a:cubicBezTo>
                  <a:cubicBezTo>
                    <a:pt x="4234" y="3262"/>
                    <a:pt x="4974" y="3825"/>
                    <a:pt x="5689" y="3825"/>
                  </a:cubicBezTo>
                  <a:cubicBezTo>
                    <a:pt x="5839" y="3825"/>
                    <a:pt x="5988" y="3800"/>
                    <a:pt x="6134" y="3742"/>
                  </a:cubicBezTo>
                  <a:cubicBezTo>
                    <a:pt x="6559" y="3576"/>
                    <a:pt x="6819" y="3132"/>
                    <a:pt x="6842" y="2693"/>
                  </a:cubicBezTo>
                  <a:cubicBezTo>
                    <a:pt x="6862" y="2254"/>
                    <a:pt x="6683" y="1824"/>
                    <a:pt x="6422" y="1460"/>
                  </a:cubicBezTo>
                  <a:cubicBezTo>
                    <a:pt x="5788" y="560"/>
                    <a:pt x="4662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02;p41"/>
            <p:cNvSpPr/>
            <p:nvPr/>
          </p:nvSpPr>
          <p:spPr>
            <a:xfrm>
              <a:off x="2643922" y="1648028"/>
              <a:ext cx="556383" cy="301096"/>
            </a:xfrm>
            <a:custGeom>
              <a:avLst/>
              <a:gdLst/>
              <a:ahLst/>
              <a:cxnLst/>
              <a:rect l="l" t="t" r="r" b="b"/>
              <a:pathLst>
                <a:path w="17283" h="9353" extrusionOk="0">
                  <a:moveTo>
                    <a:pt x="3915" y="1"/>
                  </a:moveTo>
                  <a:cubicBezTo>
                    <a:pt x="3369" y="1"/>
                    <a:pt x="2823" y="266"/>
                    <a:pt x="2470" y="678"/>
                  </a:cubicBezTo>
                  <a:cubicBezTo>
                    <a:pt x="2017" y="1202"/>
                    <a:pt x="1856" y="1929"/>
                    <a:pt x="1917" y="2614"/>
                  </a:cubicBezTo>
                  <a:cubicBezTo>
                    <a:pt x="1974" y="3294"/>
                    <a:pt x="2229" y="3950"/>
                    <a:pt x="2522" y="4573"/>
                  </a:cubicBezTo>
                  <a:cubicBezTo>
                    <a:pt x="2307" y="4448"/>
                    <a:pt x="2061" y="4391"/>
                    <a:pt x="1812" y="4391"/>
                  </a:cubicBezTo>
                  <a:cubicBezTo>
                    <a:pt x="1317" y="4391"/>
                    <a:pt x="809" y="4618"/>
                    <a:pt x="500" y="4998"/>
                  </a:cubicBezTo>
                  <a:cubicBezTo>
                    <a:pt x="38" y="5569"/>
                    <a:pt x="1" y="6391"/>
                    <a:pt x="302" y="7053"/>
                  </a:cubicBezTo>
                  <a:cubicBezTo>
                    <a:pt x="600" y="7714"/>
                    <a:pt x="1195" y="8223"/>
                    <a:pt x="1866" y="8554"/>
                  </a:cubicBezTo>
                  <a:cubicBezTo>
                    <a:pt x="2536" y="8884"/>
                    <a:pt x="3283" y="9050"/>
                    <a:pt x="4028" y="9167"/>
                  </a:cubicBezTo>
                  <a:cubicBezTo>
                    <a:pt x="4699" y="9276"/>
                    <a:pt x="5381" y="9353"/>
                    <a:pt x="6062" y="9353"/>
                  </a:cubicBezTo>
                  <a:cubicBezTo>
                    <a:pt x="6387" y="9353"/>
                    <a:pt x="6712" y="9335"/>
                    <a:pt x="7036" y="9296"/>
                  </a:cubicBezTo>
                  <a:cubicBezTo>
                    <a:pt x="7966" y="9187"/>
                    <a:pt x="8849" y="8903"/>
                    <a:pt x="9723" y="8583"/>
                  </a:cubicBezTo>
                  <a:cubicBezTo>
                    <a:pt x="9736" y="8578"/>
                    <a:pt x="9747" y="8573"/>
                    <a:pt x="9760" y="8563"/>
                  </a:cubicBezTo>
                  <a:cubicBezTo>
                    <a:pt x="9808" y="8550"/>
                    <a:pt x="9860" y="8531"/>
                    <a:pt x="9912" y="8507"/>
                  </a:cubicBezTo>
                  <a:cubicBezTo>
                    <a:pt x="9930" y="8502"/>
                    <a:pt x="9945" y="8498"/>
                    <a:pt x="9963" y="8493"/>
                  </a:cubicBezTo>
                  <a:cubicBezTo>
                    <a:pt x="10120" y="8431"/>
                    <a:pt x="10270" y="8370"/>
                    <a:pt x="10427" y="8313"/>
                  </a:cubicBezTo>
                  <a:cubicBezTo>
                    <a:pt x="11314" y="7968"/>
                    <a:pt x="12212" y="7619"/>
                    <a:pt x="13136" y="7397"/>
                  </a:cubicBezTo>
                  <a:cubicBezTo>
                    <a:pt x="13680" y="7265"/>
                    <a:pt x="14237" y="7180"/>
                    <a:pt x="14794" y="7142"/>
                  </a:cubicBezTo>
                  <a:cubicBezTo>
                    <a:pt x="14828" y="7140"/>
                    <a:pt x="14864" y="7139"/>
                    <a:pt x="14901" y="7139"/>
                  </a:cubicBezTo>
                  <a:cubicBezTo>
                    <a:pt x="15024" y="7139"/>
                    <a:pt x="15162" y="7149"/>
                    <a:pt x="15304" y="7156"/>
                  </a:cubicBezTo>
                  <a:cubicBezTo>
                    <a:pt x="15449" y="7165"/>
                    <a:pt x="15598" y="7175"/>
                    <a:pt x="15741" y="7175"/>
                  </a:cubicBezTo>
                  <a:cubicBezTo>
                    <a:pt x="15957" y="7175"/>
                    <a:pt x="16159" y="7153"/>
                    <a:pt x="16309" y="7077"/>
                  </a:cubicBezTo>
                  <a:cubicBezTo>
                    <a:pt x="17283" y="6576"/>
                    <a:pt x="15904" y="5541"/>
                    <a:pt x="15389" y="5343"/>
                  </a:cubicBezTo>
                  <a:cubicBezTo>
                    <a:pt x="14773" y="5113"/>
                    <a:pt x="14096" y="5087"/>
                    <a:pt x="13429" y="5087"/>
                  </a:cubicBezTo>
                  <a:cubicBezTo>
                    <a:pt x="13330" y="5087"/>
                    <a:pt x="13231" y="5087"/>
                    <a:pt x="13132" y="5088"/>
                  </a:cubicBezTo>
                  <a:cubicBezTo>
                    <a:pt x="13035" y="5088"/>
                    <a:pt x="12938" y="5089"/>
                    <a:pt x="12841" y="5089"/>
                  </a:cubicBezTo>
                  <a:cubicBezTo>
                    <a:pt x="12171" y="5089"/>
                    <a:pt x="11498" y="5059"/>
                    <a:pt x="10875" y="4824"/>
                  </a:cubicBezTo>
                  <a:cubicBezTo>
                    <a:pt x="9708" y="4379"/>
                    <a:pt x="8967" y="3285"/>
                    <a:pt x="8476" y="2180"/>
                  </a:cubicBezTo>
                  <a:cubicBezTo>
                    <a:pt x="8311" y="1811"/>
                    <a:pt x="8165" y="1428"/>
                    <a:pt x="7919" y="1108"/>
                  </a:cubicBezTo>
                  <a:cubicBezTo>
                    <a:pt x="7674" y="781"/>
                    <a:pt x="7310" y="513"/>
                    <a:pt x="6894" y="489"/>
                  </a:cubicBezTo>
                  <a:cubicBezTo>
                    <a:pt x="6873" y="488"/>
                    <a:pt x="6852" y="487"/>
                    <a:pt x="6830" y="487"/>
                  </a:cubicBezTo>
                  <a:cubicBezTo>
                    <a:pt x="6654" y="487"/>
                    <a:pt x="6479" y="536"/>
                    <a:pt x="6323" y="617"/>
                  </a:cubicBezTo>
                  <a:cubicBezTo>
                    <a:pt x="6153" y="702"/>
                    <a:pt x="6011" y="833"/>
                    <a:pt x="5917" y="994"/>
                  </a:cubicBezTo>
                  <a:cubicBezTo>
                    <a:pt x="5809" y="1188"/>
                    <a:pt x="5770" y="1415"/>
                    <a:pt x="5804" y="1631"/>
                  </a:cubicBezTo>
                  <a:cubicBezTo>
                    <a:pt x="5506" y="957"/>
                    <a:pt x="5100" y="300"/>
                    <a:pt x="4397" y="73"/>
                  </a:cubicBezTo>
                  <a:cubicBezTo>
                    <a:pt x="4387" y="69"/>
                    <a:pt x="4382" y="69"/>
                    <a:pt x="4377" y="69"/>
                  </a:cubicBezTo>
                  <a:cubicBezTo>
                    <a:pt x="4226" y="22"/>
                    <a:pt x="4071" y="1"/>
                    <a:pt x="3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" name="Google Shape;2403;p41"/>
            <p:cNvGrpSpPr/>
            <p:nvPr/>
          </p:nvGrpSpPr>
          <p:grpSpPr>
            <a:xfrm>
              <a:off x="2270259" y="2406330"/>
              <a:ext cx="1028079" cy="122718"/>
              <a:chOff x="2270259" y="2406330"/>
              <a:chExt cx="1028079" cy="122718"/>
            </a:xfrm>
          </p:grpSpPr>
          <p:sp>
            <p:nvSpPr>
              <p:cNvPr id="200" name="Google Shape;2404;p41"/>
              <p:cNvSpPr/>
              <p:nvPr/>
            </p:nvSpPr>
            <p:spPr>
              <a:xfrm>
                <a:off x="2270259" y="2407715"/>
                <a:ext cx="77133" cy="102952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198" extrusionOk="0">
                    <a:moveTo>
                      <a:pt x="2395" y="0"/>
                    </a:moveTo>
                    <a:lnTo>
                      <a:pt x="2395" y="0"/>
                    </a:lnTo>
                    <a:cubicBezTo>
                      <a:pt x="1857" y="62"/>
                      <a:pt x="1332" y="199"/>
                      <a:pt x="903" y="506"/>
                    </a:cubicBezTo>
                    <a:cubicBezTo>
                      <a:pt x="327" y="916"/>
                      <a:pt x="1" y="1718"/>
                      <a:pt x="341" y="2324"/>
                    </a:cubicBezTo>
                    <a:cubicBezTo>
                      <a:pt x="633" y="2847"/>
                      <a:pt x="1290" y="3065"/>
                      <a:pt x="1899" y="3174"/>
                    </a:cubicBezTo>
                    <a:cubicBezTo>
                      <a:pt x="1947" y="3178"/>
                      <a:pt x="1999" y="3187"/>
                      <a:pt x="2045" y="3197"/>
                    </a:cubicBezTo>
                    <a:cubicBezTo>
                      <a:pt x="2145" y="2158"/>
                      <a:pt x="2263" y="1101"/>
                      <a:pt x="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405;p41"/>
              <p:cNvSpPr/>
              <p:nvPr/>
            </p:nvSpPr>
            <p:spPr>
              <a:xfrm>
                <a:off x="2380617" y="2406459"/>
                <a:ext cx="124843" cy="107845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350" extrusionOk="0">
                    <a:moveTo>
                      <a:pt x="384" y="1"/>
                    </a:moveTo>
                    <a:cubicBezTo>
                      <a:pt x="214" y="1049"/>
                      <a:pt x="81" y="2169"/>
                      <a:pt x="1" y="3350"/>
                    </a:cubicBezTo>
                    <a:lnTo>
                      <a:pt x="58" y="3350"/>
                    </a:lnTo>
                    <a:cubicBezTo>
                      <a:pt x="742" y="3350"/>
                      <a:pt x="1422" y="3274"/>
                      <a:pt x="2088" y="3117"/>
                    </a:cubicBezTo>
                    <a:cubicBezTo>
                      <a:pt x="2522" y="3019"/>
                      <a:pt x="2967" y="2882"/>
                      <a:pt x="3307" y="2603"/>
                    </a:cubicBezTo>
                    <a:cubicBezTo>
                      <a:pt x="3651" y="2324"/>
                      <a:pt x="3878" y="1886"/>
                      <a:pt x="3784" y="1465"/>
                    </a:cubicBezTo>
                    <a:cubicBezTo>
                      <a:pt x="3523" y="294"/>
                      <a:pt x="1692" y="39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406;p41"/>
              <p:cNvSpPr/>
              <p:nvPr/>
            </p:nvSpPr>
            <p:spPr>
              <a:xfrm>
                <a:off x="2336094" y="2406330"/>
                <a:ext cx="56884" cy="107974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354" extrusionOk="0">
                    <a:moveTo>
                      <a:pt x="1388" y="0"/>
                    </a:moveTo>
                    <a:cubicBezTo>
                      <a:pt x="1209" y="0"/>
                      <a:pt x="1044" y="0"/>
                      <a:pt x="907" y="5"/>
                    </a:cubicBezTo>
                    <a:cubicBezTo>
                      <a:pt x="723" y="15"/>
                      <a:pt x="534" y="24"/>
                      <a:pt x="350" y="43"/>
                    </a:cubicBezTo>
                    <a:cubicBezTo>
                      <a:pt x="218" y="1144"/>
                      <a:pt x="100" y="2201"/>
                      <a:pt x="0" y="3240"/>
                    </a:cubicBezTo>
                    <a:cubicBezTo>
                      <a:pt x="458" y="3315"/>
                      <a:pt x="921" y="3354"/>
                      <a:pt x="1384" y="3354"/>
                    </a:cubicBezTo>
                    <a:cubicBezTo>
                      <a:pt x="1464" y="2173"/>
                      <a:pt x="1597" y="1053"/>
                      <a:pt x="1767" y="5"/>
                    </a:cubicBezTo>
                    <a:cubicBezTo>
                      <a:pt x="1634" y="0"/>
                      <a:pt x="1506" y="0"/>
                      <a:pt x="1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407;p41"/>
              <p:cNvSpPr/>
              <p:nvPr/>
            </p:nvSpPr>
            <p:spPr>
              <a:xfrm>
                <a:off x="3061947" y="2418950"/>
                <a:ext cx="108135" cy="109487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401" extrusionOk="0">
                    <a:moveTo>
                      <a:pt x="3330" y="0"/>
                    </a:moveTo>
                    <a:cubicBezTo>
                      <a:pt x="2537" y="20"/>
                      <a:pt x="1809" y="133"/>
                      <a:pt x="1370" y="293"/>
                    </a:cubicBezTo>
                    <a:cubicBezTo>
                      <a:pt x="605" y="582"/>
                      <a:pt x="1" y="1422"/>
                      <a:pt x="299" y="2154"/>
                    </a:cubicBezTo>
                    <a:cubicBezTo>
                      <a:pt x="539" y="2753"/>
                      <a:pt x="1243" y="3041"/>
                      <a:pt x="1894" y="3188"/>
                    </a:cubicBezTo>
                    <a:cubicBezTo>
                      <a:pt x="2357" y="3296"/>
                      <a:pt x="2834" y="3367"/>
                      <a:pt x="3315" y="3400"/>
                    </a:cubicBezTo>
                    <a:cubicBezTo>
                      <a:pt x="3320" y="3108"/>
                      <a:pt x="3324" y="2814"/>
                      <a:pt x="3335" y="2517"/>
                    </a:cubicBezTo>
                    <a:cubicBezTo>
                      <a:pt x="3358" y="1648"/>
                      <a:pt x="3353" y="808"/>
                      <a:pt x="33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408;p41"/>
              <p:cNvSpPr/>
              <p:nvPr/>
            </p:nvSpPr>
            <p:spPr>
              <a:xfrm>
                <a:off x="3168667" y="2418789"/>
                <a:ext cx="129671" cy="110259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425" extrusionOk="0">
                    <a:moveTo>
                      <a:pt x="279" y="1"/>
                    </a:moveTo>
                    <a:cubicBezTo>
                      <a:pt x="190" y="1"/>
                      <a:pt x="100" y="5"/>
                      <a:pt x="15" y="5"/>
                    </a:cubicBezTo>
                    <a:cubicBezTo>
                      <a:pt x="38" y="813"/>
                      <a:pt x="43" y="1653"/>
                      <a:pt x="20" y="2522"/>
                    </a:cubicBezTo>
                    <a:cubicBezTo>
                      <a:pt x="9" y="2819"/>
                      <a:pt x="5" y="3113"/>
                      <a:pt x="0" y="3405"/>
                    </a:cubicBezTo>
                    <a:cubicBezTo>
                      <a:pt x="199" y="3420"/>
                      <a:pt x="402" y="3425"/>
                      <a:pt x="604" y="3425"/>
                    </a:cubicBezTo>
                    <a:cubicBezTo>
                      <a:pt x="883" y="3425"/>
                      <a:pt x="1162" y="3414"/>
                      <a:pt x="1436" y="3386"/>
                    </a:cubicBezTo>
                    <a:cubicBezTo>
                      <a:pt x="2101" y="3325"/>
                      <a:pt x="2786" y="3174"/>
                      <a:pt x="3287" y="2754"/>
                    </a:cubicBezTo>
                    <a:cubicBezTo>
                      <a:pt x="3788" y="2333"/>
                      <a:pt x="4028" y="1573"/>
                      <a:pt x="3674" y="1034"/>
                    </a:cubicBezTo>
                    <a:cubicBezTo>
                      <a:pt x="3178" y="284"/>
                      <a:pt x="1667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" name="Google Shape;2409;p41"/>
            <p:cNvSpPr/>
            <p:nvPr/>
          </p:nvSpPr>
          <p:spPr>
            <a:xfrm>
              <a:off x="2192288" y="3623929"/>
              <a:ext cx="27396" cy="88851"/>
            </a:xfrm>
            <a:custGeom>
              <a:avLst/>
              <a:gdLst/>
              <a:ahLst/>
              <a:cxnLst/>
              <a:rect l="l" t="t" r="r" b="b"/>
              <a:pathLst>
                <a:path w="851" h="2760" extrusionOk="0">
                  <a:moveTo>
                    <a:pt x="590" y="1"/>
                  </a:moveTo>
                  <a:cubicBezTo>
                    <a:pt x="137" y="1"/>
                    <a:pt x="19" y="2126"/>
                    <a:pt x="5" y="2367"/>
                  </a:cubicBezTo>
                  <a:cubicBezTo>
                    <a:pt x="5" y="2452"/>
                    <a:pt x="1" y="2537"/>
                    <a:pt x="34" y="2612"/>
                  </a:cubicBezTo>
                  <a:cubicBezTo>
                    <a:pt x="67" y="2692"/>
                    <a:pt x="137" y="2759"/>
                    <a:pt x="222" y="2759"/>
                  </a:cubicBezTo>
                  <a:lnTo>
                    <a:pt x="228" y="2759"/>
                  </a:lnTo>
                  <a:cubicBezTo>
                    <a:pt x="355" y="2754"/>
                    <a:pt x="430" y="2622"/>
                    <a:pt x="472" y="2509"/>
                  </a:cubicBezTo>
                  <a:cubicBezTo>
                    <a:pt x="742" y="1801"/>
                    <a:pt x="851" y="1031"/>
                    <a:pt x="789" y="275"/>
                  </a:cubicBezTo>
                  <a:cubicBezTo>
                    <a:pt x="784" y="181"/>
                    <a:pt x="760" y="68"/>
                    <a:pt x="675" y="20"/>
                  </a:cubicBezTo>
                  <a:cubicBezTo>
                    <a:pt x="647" y="5"/>
                    <a:pt x="619" y="1"/>
                    <a:pt x="590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10;p41"/>
            <p:cNvSpPr/>
            <p:nvPr/>
          </p:nvSpPr>
          <p:spPr>
            <a:xfrm>
              <a:off x="2737089" y="2313003"/>
              <a:ext cx="33158" cy="61906"/>
            </a:xfrm>
            <a:custGeom>
              <a:avLst/>
              <a:gdLst/>
              <a:ahLst/>
              <a:cxnLst/>
              <a:rect l="l" t="t" r="r" b="b"/>
              <a:pathLst>
                <a:path w="1030" h="1923" extrusionOk="0">
                  <a:moveTo>
                    <a:pt x="823" y="0"/>
                  </a:moveTo>
                  <a:cubicBezTo>
                    <a:pt x="615" y="0"/>
                    <a:pt x="322" y="260"/>
                    <a:pt x="232" y="373"/>
                  </a:cubicBezTo>
                  <a:cubicBezTo>
                    <a:pt x="1" y="652"/>
                    <a:pt x="38" y="1210"/>
                    <a:pt x="53" y="1539"/>
                  </a:cubicBezTo>
                  <a:cubicBezTo>
                    <a:pt x="58" y="1624"/>
                    <a:pt x="62" y="1705"/>
                    <a:pt x="100" y="1781"/>
                  </a:cubicBezTo>
                  <a:cubicBezTo>
                    <a:pt x="138" y="1856"/>
                    <a:pt x="208" y="1918"/>
                    <a:pt x="293" y="1922"/>
                  </a:cubicBezTo>
                  <a:lnTo>
                    <a:pt x="304" y="1922"/>
                  </a:lnTo>
                  <a:cubicBezTo>
                    <a:pt x="417" y="1922"/>
                    <a:pt x="502" y="1827"/>
                    <a:pt x="568" y="1738"/>
                  </a:cubicBezTo>
                  <a:cubicBezTo>
                    <a:pt x="870" y="1304"/>
                    <a:pt x="1030" y="774"/>
                    <a:pt x="1012" y="251"/>
                  </a:cubicBezTo>
                  <a:cubicBezTo>
                    <a:pt x="1012" y="180"/>
                    <a:pt x="1002" y="105"/>
                    <a:pt x="949" y="53"/>
                  </a:cubicBezTo>
                  <a:cubicBezTo>
                    <a:pt x="917" y="14"/>
                    <a:pt x="870" y="0"/>
                    <a:pt x="823" y="0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11;p41"/>
            <p:cNvSpPr/>
            <p:nvPr/>
          </p:nvSpPr>
          <p:spPr>
            <a:xfrm>
              <a:off x="2851116" y="2983999"/>
              <a:ext cx="33158" cy="64449"/>
            </a:xfrm>
            <a:custGeom>
              <a:avLst/>
              <a:gdLst/>
              <a:ahLst/>
              <a:cxnLst/>
              <a:rect l="l" t="t" r="r" b="b"/>
              <a:pathLst>
                <a:path w="1030" h="2002" extrusionOk="0">
                  <a:moveTo>
                    <a:pt x="647" y="0"/>
                  </a:moveTo>
                  <a:cubicBezTo>
                    <a:pt x="434" y="0"/>
                    <a:pt x="199" y="382"/>
                    <a:pt x="138" y="529"/>
                  </a:cubicBezTo>
                  <a:cubicBezTo>
                    <a:pt x="0" y="859"/>
                    <a:pt x="208" y="1383"/>
                    <a:pt x="321" y="1700"/>
                  </a:cubicBezTo>
                  <a:cubicBezTo>
                    <a:pt x="349" y="1775"/>
                    <a:pt x="378" y="1856"/>
                    <a:pt x="439" y="1912"/>
                  </a:cubicBezTo>
                  <a:cubicBezTo>
                    <a:pt x="487" y="1964"/>
                    <a:pt x="552" y="2002"/>
                    <a:pt x="624" y="2002"/>
                  </a:cubicBezTo>
                  <a:cubicBezTo>
                    <a:pt x="637" y="2002"/>
                    <a:pt x="652" y="1997"/>
                    <a:pt x="666" y="1997"/>
                  </a:cubicBezTo>
                  <a:cubicBezTo>
                    <a:pt x="779" y="1969"/>
                    <a:pt x="836" y="1851"/>
                    <a:pt x="870" y="1742"/>
                  </a:cubicBezTo>
                  <a:cubicBezTo>
                    <a:pt x="1029" y="1241"/>
                    <a:pt x="1025" y="694"/>
                    <a:pt x="850" y="199"/>
                  </a:cubicBezTo>
                  <a:cubicBezTo>
                    <a:pt x="827" y="132"/>
                    <a:pt x="794" y="62"/>
                    <a:pt x="732" y="23"/>
                  </a:cubicBezTo>
                  <a:cubicBezTo>
                    <a:pt x="704" y="9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12;p41"/>
            <p:cNvSpPr/>
            <p:nvPr/>
          </p:nvSpPr>
          <p:spPr>
            <a:xfrm>
              <a:off x="2887462" y="3494288"/>
              <a:ext cx="33158" cy="64353"/>
            </a:xfrm>
            <a:custGeom>
              <a:avLst/>
              <a:gdLst/>
              <a:ahLst/>
              <a:cxnLst/>
              <a:rect l="l" t="t" r="r" b="b"/>
              <a:pathLst>
                <a:path w="1030" h="1999" extrusionOk="0">
                  <a:moveTo>
                    <a:pt x="647" y="0"/>
                  </a:moveTo>
                  <a:cubicBezTo>
                    <a:pt x="434" y="0"/>
                    <a:pt x="198" y="383"/>
                    <a:pt x="137" y="530"/>
                  </a:cubicBezTo>
                  <a:cubicBezTo>
                    <a:pt x="0" y="859"/>
                    <a:pt x="208" y="1384"/>
                    <a:pt x="321" y="1696"/>
                  </a:cubicBezTo>
                  <a:cubicBezTo>
                    <a:pt x="349" y="1776"/>
                    <a:pt x="382" y="1851"/>
                    <a:pt x="439" y="1913"/>
                  </a:cubicBezTo>
                  <a:cubicBezTo>
                    <a:pt x="486" y="1964"/>
                    <a:pt x="552" y="1998"/>
                    <a:pt x="623" y="1998"/>
                  </a:cubicBezTo>
                  <a:cubicBezTo>
                    <a:pt x="637" y="1998"/>
                    <a:pt x="652" y="1998"/>
                    <a:pt x="665" y="1993"/>
                  </a:cubicBezTo>
                  <a:cubicBezTo>
                    <a:pt x="779" y="1970"/>
                    <a:pt x="835" y="1851"/>
                    <a:pt x="868" y="1743"/>
                  </a:cubicBezTo>
                  <a:cubicBezTo>
                    <a:pt x="1029" y="1242"/>
                    <a:pt x="1025" y="695"/>
                    <a:pt x="850" y="199"/>
                  </a:cubicBezTo>
                  <a:cubicBezTo>
                    <a:pt x="826" y="133"/>
                    <a:pt x="793" y="57"/>
                    <a:pt x="732" y="24"/>
                  </a:cubicBezTo>
                  <a:cubicBezTo>
                    <a:pt x="704" y="5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13;p41"/>
            <p:cNvSpPr/>
            <p:nvPr/>
          </p:nvSpPr>
          <p:spPr>
            <a:xfrm>
              <a:off x="2986391" y="3186782"/>
              <a:ext cx="33351" cy="64482"/>
            </a:xfrm>
            <a:custGeom>
              <a:avLst/>
              <a:gdLst/>
              <a:ahLst/>
              <a:cxnLst/>
              <a:rect l="l" t="t" r="r" b="b"/>
              <a:pathLst>
                <a:path w="1036" h="2003" extrusionOk="0">
                  <a:moveTo>
                    <a:pt x="648" y="0"/>
                  </a:moveTo>
                  <a:cubicBezTo>
                    <a:pt x="436" y="0"/>
                    <a:pt x="199" y="382"/>
                    <a:pt x="138" y="529"/>
                  </a:cubicBezTo>
                  <a:cubicBezTo>
                    <a:pt x="1" y="859"/>
                    <a:pt x="209" y="1384"/>
                    <a:pt x="322" y="1700"/>
                  </a:cubicBezTo>
                  <a:cubicBezTo>
                    <a:pt x="351" y="1776"/>
                    <a:pt x="384" y="1851"/>
                    <a:pt x="440" y="1912"/>
                  </a:cubicBezTo>
                  <a:cubicBezTo>
                    <a:pt x="487" y="1964"/>
                    <a:pt x="554" y="2003"/>
                    <a:pt x="624" y="2003"/>
                  </a:cubicBezTo>
                  <a:cubicBezTo>
                    <a:pt x="639" y="2003"/>
                    <a:pt x="652" y="1997"/>
                    <a:pt x="667" y="1997"/>
                  </a:cubicBezTo>
                  <a:cubicBezTo>
                    <a:pt x="780" y="1969"/>
                    <a:pt x="837" y="1851"/>
                    <a:pt x="870" y="1742"/>
                  </a:cubicBezTo>
                  <a:cubicBezTo>
                    <a:pt x="1035" y="1242"/>
                    <a:pt x="1025" y="694"/>
                    <a:pt x="850" y="198"/>
                  </a:cubicBezTo>
                  <a:cubicBezTo>
                    <a:pt x="827" y="133"/>
                    <a:pt x="794" y="61"/>
                    <a:pt x="733" y="24"/>
                  </a:cubicBezTo>
                  <a:cubicBezTo>
                    <a:pt x="704" y="9"/>
                    <a:pt x="676" y="0"/>
                    <a:pt x="648" y="0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14;p41"/>
            <p:cNvSpPr/>
            <p:nvPr/>
          </p:nvSpPr>
          <p:spPr>
            <a:xfrm>
              <a:off x="2750159" y="2009135"/>
              <a:ext cx="33190" cy="61906"/>
            </a:xfrm>
            <a:custGeom>
              <a:avLst/>
              <a:gdLst/>
              <a:ahLst/>
              <a:cxnLst/>
              <a:rect l="l" t="t" r="r" b="b"/>
              <a:pathLst>
                <a:path w="1031" h="1923" extrusionOk="0">
                  <a:moveTo>
                    <a:pt x="822" y="1"/>
                  </a:moveTo>
                  <a:cubicBezTo>
                    <a:pt x="619" y="1"/>
                    <a:pt x="327" y="260"/>
                    <a:pt x="232" y="373"/>
                  </a:cubicBezTo>
                  <a:cubicBezTo>
                    <a:pt x="1" y="652"/>
                    <a:pt x="44" y="1209"/>
                    <a:pt x="57" y="1544"/>
                  </a:cubicBezTo>
                  <a:cubicBezTo>
                    <a:pt x="57" y="1625"/>
                    <a:pt x="68" y="1710"/>
                    <a:pt x="100" y="1781"/>
                  </a:cubicBezTo>
                  <a:cubicBezTo>
                    <a:pt x="138" y="1856"/>
                    <a:pt x="214" y="1917"/>
                    <a:pt x="299" y="1923"/>
                  </a:cubicBezTo>
                  <a:lnTo>
                    <a:pt x="308" y="1923"/>
                  </a:lnTo>
                  <a:cubicBezTo>
                    <a:pt x="417" y="1923"/>
                    <a:pt x="506" y="1827"/>
                    <a:pt x="567" y="1738"/>
                  </a:cubicBezTo>
                  <a:cubicBezTo>
                    <a:pt x="874" y="1304"/>
                    <a:pt x="1031" y="779"/>
                    <a:pt x="1016" y="256"/>
                  </a:cubicBezTo>
                  <a:cubicBezTo>
                    <a:pt x="1012" y="184"/>
                    <a:pt x="1002" y="104"/>
                    <a:pt x="955" y="53"/>
                  </a:cubicBezTo>
                  <a:cubicBezTo>
                    <a:pt x="917" y="14"/>
                    <a:pt x="874" y="1"/>
                    <a:pt x="822" y="1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15;p41"/>
            <p:cNvSpPr/>
            <p:nvPr/>
          </p:nvSpPr>
          <p:spPr>
            <a:xfrm>
              <a:off x="2377462" y="2888966"/>
              <a:ext cx="26140" cy="59492"/>
            </a:xfrm>
            <a:custGeom>
              <a:avLst/>
              <a:gdLst/>
              <a:ahLst/>
              <a:cxnLst/>
              <a:rect l="l" t="t" r="r" b="b"/>
              <a:pathLst>
                <a:path w="812" h="1848" extrusionOk="0">
                  <a:moveTo>
                    <a:pt x="363" y="0"/>
                  </a:moveTo>
                  <a:cubicBezTo>
                    <a:pt x="212" y="0"/>
                    <a:pt x="85" y="142"/>
                    <a:pt x="57" y="327"/>
                  </a:cubicBezTo>
                  <a:cubicBezTo>
                    <a:pt x="0" y="752"/>
                    <a:pt x="42" y="1186"/>
                    <a:pt x="184" y="1592"/>
                  </a:cubicBezTo>
                  <a:cubicBezTo>
                    <a:pt x="208" y="1658"/>
                    <a:pt x="236" y="1728"/>
                    <a:pt x="288" y="1781"/>
                  </a:cubicBezTo>
                  <a:cubicBezTo>
                    <a:pt x="325" y="1819"/>
                    <a:pt x="382" y="1847"/>
                    <a:pt x="439" y="1847"/>
                  </a:cubicBezTo>
                  <a:cubicBezTo>
                    <a:pt x="458" y="1847"/>
                    <a:pt x="476" y="1847"/>
                    <a:pt x="491" y="1837"/>
                  </a:cubicBezTo>
                  <a:cubicBezTo>
                    <a:pt x="567" y="1813"/>
                    <a:pt x="604" y="1734"/>
                    <a:pt x="633" y="1663"/>
                  </a:cubicBezTo>
                  <a:cubicBezTo>
                    <a:pt x="774" y="1285"/>
                    <a:pt x="812" y="874"/>
                    <a:pt x="737" y="482"/>
                  </a:cubicBezTo>
                  <a:cubicBezTo>
                    <a:pt x="718" y="369"/>
                    <a:pt x="689" y="261"/>
                    <a:pt x="624" y="166"/>
                  </a:cubicBezTo>
                  <a:cubicBezTo>
                    <a:pt x="543" y="48"/>
                    <a:pt x="448" y="0"/>
                    <a:pt x="363" y="0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16;p41"/>
            <p:cNvSpPr/>
            <p:nvPr/>
          </p:nvSpPr>
          <p:spPr>
            <a:xfrm>
              <a:off x="2564567" y="2919678"/>
              <a:ext cx="26173" cy="59460"/>
            </a:xfrm>
            <a:custGeom>
              <a:avLst/>
              <a:gdLst/>
              <a:ahLst/>
              <a:cxnLst/>
              <a:rect l="l" t="t" r="r" b="b"/>
              <a:pathLst>
                <a:path w="813" h="1847" extrusionOk="0">
                  <a:moveTo>
                    <a:pt x="365" y="0"/>
                  </a:moveTo>
                  <a:cubicBezTo>
                    <a:pt x="213" y="0"/>
                    <a:pt x="86" y="142"/>
                    <a:pt x="57" y="331"/>
                  </a:cubicBezTo>
                  <a:cubicBezTo>
                    <a:pt x="1" y="752"/>
                    <a:pt x="43" y="1186"/>
                    <a:pt x="184" y="1592"/>
                  </a:cubicBezTo>
                  <a:cubicBezTo>
                    <a:pt x="208" y="1658"/>
                    <a:pt x="236" y="1729"/>
                    <a:pt x="289" y="1781"/>
                  </a:cubicBezTo>
                  <a:cubicBezTo>
                    <a:pt x="326" y="1823"/>
                    <a:pt x="383" y="1847"/>
                    <a:pt x="439" y="1847"/>
                  </a:cubicBezTo>
                  <a:cubicBezTo>
                    <a:pt x="459" y="1847"/>
                    <a:pt x="478" y="1847"/>
                    <a:pt x="491" y="1837"/>
                  </a:cubicBezTo>
                  <a:cubicBezTo>
                    <a:pt x="567" y="1814"/>
                    <a:pt x="605" y="1733"/>
                    <a:pt x="633" y="1663"/>
                  </a:cubicBezTo>
                  <a:cubicBezTo>
                    <a:pt x="775" y="1284"/>
                    <a:pt x="812" y="874"/>
                    <a:pt x="737" y="482"/>
                  </a:cubicBezTo>
                  <a:cubicBezTo>
                    <a:pt x="718" y="373"/>
                    <a:pt x="690" y="260"/>
                    <a:pt x="624" y="166"/>
                  </a:cubicBezTo>
                  <a:cubicBezTo>
                    <a:pt x="544" y="48"/>
                    <a:pt x="450" y="0"/>
                    <a:pt x="365" y="0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17;p41"/>
            <p:cNvSpPr/>
            <p:nvPr/>
          </p:nvSpPr>
          <p:spPr>
            <a:xfrm>
              <a:off x="2363297" y="3477097"/>
              <a:ext cx="24209" cy="59460"/>
            </a:xfrm>
            <a:custGeom>
              <a:avLst/>
              <a:gdLst/>
              <a:ahLst/>
              <a:cxnLst/>
              <a:rect l="l" t="t" r="r" b="b"/>
              <a:pathLst>
                <a:path w="752" h="1847" extrusionOk="0">
                  <a:moveTo>
                    <a:pt x="303" y="1"/>
                  </a:moveTo>
                  <a:cubicBezTo>
                    <a:pt x="157" y="1"/>
                    <a:pt x="24" y="142"/>
                    <a:pt x="1" y="331"/>
                  </a:cubicBezTo>
                  <a:cubicBezTo>
                    <a:pt x="15" y="676"/>
                    <a:pt x="33" y="1011"/>
                    <a:pt x="53" y="1342"/>
                  </a:cubicBezTo>
                  <a:cubicBezTo>
                    <a:pt x="76" y="1427"/>
                    <a:pt x="100" y="1512"/>
                    <a:pt x="129" y="1592"/>
                  </a:cubicBezTo>
                  <a:cubicBezTo>
                    <a:pt x="151" y="1663"/>
                    <a:pt x="180" y="1729"/>
                    <a:pt x="232" y="1781"/>
                  </a:cubicBezTo>
                  <a:cubicBezTo>
                    <a:pt x="270" y="1824"/>
                    <a:pt x="327" y="1847"/>
                    <a:pt x="384" y="1847"/>
                  </a:cubicBezTo>
                  <a:cubicBezTo>
                    <a:pt x="402" y="1847"/>
                    <a:pt x="416" y="1847"/>
                    <a:pt x="435" y="1842"/>
                  </a:cubicBezTo>
                  <a:cubicBezTo>
                    <a:pt x="511" y="1814"/>
                    <a:pt x="548" y="1733"/>
                    <a:pt x="576" y="1663"/>
                  </a:cubicBezTo>
                  <a:cubicBezTo>
                    <a:pt x="718" y="1286"/>
                    <a:pt x="752" y="874"/>
                    <a:pt x="680" y="482"/>
                  </a:cubicBezTo>
                  <a:cubicBezTo>
                    <a:pt x="661" y="373"/>
                    <a:pt x="633" y="260"/>
                    <a:pt x="567" y="166"/>
                  </a:cubicBezTo>
                  <a:cubicBezTo>
                    <a:pt x="487" y="53"/>
                    <a:pt x="393" y="1"/>
                    <a:pt x="303" y="1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18;p41"/>
            <p:cNvSpPr/>
            <p:nvPr/>
          </p:nvSpPr>
          <p:spPr>
            <a:xfrm>
              <a:off x="2361752" y="3487753"/>
              <a:ext cx="3251" cy="32579"/>
            </a:xfrm>
            <a:custGeom>
              <a:avLst/>
              <a:gdLst/>
              <a:ahLst/>
              <a:cxnLst/>
              <a:rect l="l" t="t" r="r" b="b"/>
              <a:pathLst>
                <a:path w="101" h="1012" extrusionOk="0">
                  <a:moveTo>
                    <a:pt x="49" y="0"/>
                  </a:moveTo>
                  <a:cubicBezTo>
                    <a:pt x="1" y="336"/>
                    <a:pt x="20" y="680"/>
                    <a:pt x="101" y="1011"/>
                  </a:cubicBezTo>
                  <a:cubicBezTo>
                    <a:pt x="81" y="680"/>
                    <a:pt x="63" y="345"/>
                    <a:pt x="49" y="0"/>
                  </a:cubicBezTo>
                  <a:close/>
                </a:path>
              </a:pathLst>
            </a:custGeom>
            <a:solidFill>
              <a:srgbClr val="6B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19;p41"/>
            <p:cNvSpPr/>
            <p:nvPr/>
          </p:nvSpPr>
          <p:spPr>
            <a:xfrm>
              <a:off x="2288802" y="3829641"/>
              <a:ext cx="26173" cy="59460"/>
            </a:xfrm>
            <a:custGeom>
              <a:avLst/>
              <a:gdLst/>
              <a:ahLst/>
              <a:cxnLst/>
              <a:rect l="l" t="t" r="r" b="b"/>
              <a:pathLst>
                <a:path w="813" h="1847" extrusionOk="0">
                  <a:moveTo>
                    <a:pt x="364" y="0"/>
                  </a:moveTo>
                  <a:cubicBezTo>
                    <a:pt x="218" y="0"/>
                    <a:pt x="85" y="142"/>
                    <a:pt x="63" y="326"/>
                  </a:cubicBezTo>
                  <a:cubicBezTo>
                    <a:pt x="0" y="750"/>
                    <a:pt x="48" y="1186"/>
                    <a:pt x="185" y="1591"/>
                  </a:cubicBezTo>
                  <a:cubicBezTo>
                    <a:pt x="209" y="1657"/>
                    <a:pt x="237" y="1728"/>
                    <a:pt x="289" y="1781"/>
                  </a:cubicBezTo>
                  <a:cubicBezTo>
                    <a:pt x="331" y="1818"/>
                    <a:pt x="388" y="1846"/>
                    <a:pt x="440" y="1846"/>
                  </a:cubicBezTo>
                  <a:cubicBezTo>
                    <a:pt x="459" y="1846"/>
                    <a:pt x="478" y="1846"/>
                    <a:pt x="497" y="1837"/>
                  </a:cubicBezTo>
                  <a:cubicBezTo>
                    <a:pt x="567" y="1813"/>
                    <a:pt x="610" y="1733"/>
                    <a:pt x="634" y="1662"/>
                  </a:cubicBezTo>
                  <a:cubicBezTo>
                    <a:pt x="776" y="1284"/>
                    <a:pt x="813" y="874"/>
                    <a:pt x="743" y="482"/>
                  </a:cubicBezTo>
                  <a:cubicBezTo>
                    <a:pt x="719" y="369"/>
                    <a:pt x="691" y="260"/>
                    <a:pt x="629" y="166"/>
                  </a:cubicBezTo>
                  <a:cubicBezTo>
                    <a:pt x="544" y="47"/>
                    <a:pt x="449" y="0"/>
                    <a:pt x="364" y="0"/>
                  </a:cubicBezTo>
                  <a:close/>
                </a:path>
              </a:pathLst>
            </a:custGeom>
            <a:solidFill>
              <a:srgbClr val="2E6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20;p41"/>
            <p:cNvSpPr/>
            <p:nvPr/>
          </p:nvSpPr>
          <p:spPr>
            <a:xfrm>
              <a:off x="2276955" y="3526481"/>
              <a:ext cx="26044" cy="59524"/>
            </a:xfrm>
            <a:custGeom>
              <a:avLst/>
              <a:gdLst/>
              <a:ahLst/>
              <a:cxnLst/>
              <a:rect l="l" t="t" r="r" b="b"/>
              <a:pathLst>
                <a:path w="809" h="1849" extrusionOk="0">
                  <a:moveTo>
                    <a:pt x="359" y="1"/>
                  </a:moveTo>
                  <a:cubicBezTo>
                    <a:pt x="213" y="1"/>
                    <a:pt x="85" y="138"/>
                    <a:pt x="57" y="327"/>
                  </a:cubicBezTo>
                  <a:cubicBezTo>
                    <a:pt x="0" y="752"/>
                    <a:pt x="43" y="1186"/>
                    <a:pt x="185" y="1593"/>
                  </a:cubicBezTo>
                  <a:cubicBezTo>
                    <a:pt x="209" y="1659"/>
                    <a:pt x="237" y="1729"/>
                    <a:pt x="289" y="1781"/>
                  </a:cubicBezTo>
                  <a:cubicBezTo>
                    <a:pt x="326" y="1820"/>
                    <a:pt x="383" y="1848"/>
                    <a:pt x="440" y="1848"/>
                  </a:cubicBezTo>
                  <a:cubicBezTo>
                    <a:pt x="459" y="1848"/>
                    <a:pt x="473" y="1843"/>
                    <a:pt x="492" y="1838"/>
                  </a:cubicBezTo>
                  <a:cubicBezTo>
                    <a:pt x="567" y="1810"/>
                    <a:pt x="605" y="1735"/>
                    <a:pt x="634" y="1659"/>
                  </a:cubicBezTo>
                  <a:cubicBezTo>
                    <a:pt x="775" y="1286"/>
                    <a:pt x="808" y="875"/>
                    <a:pt x="737" y="478"/>
                  </a:cubicBezTo>
                  <a:cubicBezTo>
                    <a:pt x="719" y="369"/>
                    <a:pt x="690" y="262"/>
                    <a:pt x="623" y="166"/>
                  </a:cubicBezTo>
                  <a:cubicBezTo>
                    <a:pt x="544" y="49"/>
                    <a:pt x="449" y="1"/>
                    <a:pt x="359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21;p41"/>
            <p:cNvSpPr/>
            <p:nvPr/>
          </p:nvSpPr>
          <p:spPr>
            <a:xfrm>
              <a:off x="3121697" y="3288157"/>
              <a:ext cx="23887" cy="61295"/>
            </a:xfrm>
            <a:custGeom>
              <a:avLst/>
              <a:gdLst/>
              <a:ahLst/>
              <a:cxnLst/>
              <a:rect l="l" t="t" r="r" b="b"/>
              <a:pathLst>
                <a:path w="742" h="1904" extrusionOk="0">
                  <a:moveTo>
                    <a:pt x="232" y="0"/>
                  </a:moveTo>
                  <a:cubicBezTo>
                    <a:pt x="152" y="0"/>
                    <a:pt x="95" y="57"/>
                    <a:pt x="99" y="213"/>
                  </a:cubicBezTo>
                  <a:cubicBezTo>
                    <a:pt x="119" y="595"/>
                    <a:pt x="62" y="973"/>
                    <a:pt x="23" y="1356"/>
                  </a:cubicBezTo>
                  <a:cubicBezTo>
                    <a:pt x="14" y="1469"/>
                    <a:pt x="1" y="1587"/>
                    <a:pt x="38" y="1696"/>
                  </a:cubicBezTo>
                  <a:cubicBezTo>
                    <a:pt x="76" y="1805"/>
                    <a:pt x="175" y="1903"/>
                    <a:pt x="293" y="1903"/>
                  </a:cubicBezTo>
                  <a:lnTo>
                    <a:pt x="298" y="1903"/>
                  </a:lnTo>
                  <a:cubicBezTo>
                    <a:pt x="383" y="1903"/>
                    <a:pt x="463" y="1857"/>
                    <a:pt x="515" y="1790"/>
                  </a:cubicBezTo>
                  <a:cubicBezTo>
                    <a:pt x="567" y="1729"/>
                    <a:pt x="596" y="1648"/>
                    <a:pt x="618" y="1568"/>
                  </a:cubicBezTo>
                  <a:cubicBezTo>
                    <a:pt x="742" y="1153"/>
                    <a:pt x="727" y="704"/>
                    <a:pt x="581" y="303"/>
                  </a:cubicBezTo>
                  <a:cubicBezTo>
                    <a:pt x="529" y="147"/>
                    <a:pt x="354" y="0"/>
                    <a:pt x="232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22;p41"/>
            <p:cNvSpPr/>
            <p:nvPr/>
          </p:nvSpPr>
          <p:spPr>
            <a:xfrm>
              <a:off x="2962664" y="3572871"/>
              <a:ext cx="41850" cy="72691"/>
            </a:xfrm>
            <a:custGeom>
              <a:avLst/>
              <a:gdLst/>
              <a:ahLst/>
              <a:cxnLst/>
              <a:rect l="l" t="t" r="r" b="b"/>
              <a:pathLst>
                <a:path w="1300" h="2258" extrusionOk="0">
                  <a:moveTo>
                    <a:pt x="898" y="0"/>
                  </a:moveTo>
                  <a:cubicBezTo>
                    <a:pt x="398" y="0"/>
                    <a:pt x="49" y="1526"/>
                    <a:pt x="20" y="1790"/>
                  </a:cubicBezTo>
                  <a:cubicBezTo>
                    <a:pt x="5" y="1875"/>
                    <a:pt x="1" y="1970"/>
                    <a:pt x="25" y="2055"/>
                  </a:cubicBezTo>
                  <a:cubicBezTo>
                    <a:pt x="49" y="2140"/>
                    <a:pt x="114" y="2220"/>
                    <a:pt x="204" y="2249"/>
                  </a:cubicBezTo>
                  <a:cubicBezTo>
                    <a:pt x="223" y="2253"/>
                    <a:pt x="242" y="2258"/>
                    <a:pt x="266" y="2258"/>
                  </a:cubicBezTo>
                  <a:cubicBezTo>
                    <a:pt x="356" y="2258"/>
                    <a:pt x="445" y="2201"/>
                    <a:pt x="506" y="2130"/>
                  </a:cubicBezTo>
                  <a:cubicBezTo>
                    <a:pt x="572" y="2045"/>
                    <a:pt x="606" y="1937"/>
                    <a:pt x="643" y="1828"/>
                  </a:cubicBezTo>
                  <a:cubicBezTo>
                    <a:pt x="728" y="1597"/>
                    <a:pt x="837" y="1370"/>
                    <a:pt x="969" y="1157"/>
                  </a:cubicBezTo>
                  <a:cubicBezTo>
                    <a:pt x="1068" y="1002"/>
                    <a:pt x="1186" y="846"/>
                    <a:pt x="1243" y="667"/>
                  </a:cubicBezTo>
                  <a:cubicBezTo>
                    <a:pt x="1300" y="492"/>
                    <a:pt x="1291" y="279"/>
                    <a:pt x="1163" y="142"/>
                  </a:cubicBezTo>
                  <a:cubicBezTo>
                    <a:pt x="1073" y="43"/>
                    <a:pt x="983" y="0"/>
                    <a:pt x="898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23;p41"/>
            <p:cNvSpPr/>
            <p:nvPr/>
          </p:nvSpPr>
          <p:spPr>
            <a:xfrm>
              <a:off x="3015300" y="3730970"/>
              <a:ext cx="57464" cy="66767"/>
            </a:xfrm>
            <a:custGeom>
              <a:avLst/>
              <a:gdLst/>
              <a:ahLst/>
              <a:cxnLst/>
              <a:rect l="l" t="t" r="r" b="b"/>
              <a:pathLst>
                <a:path w="1785" h="2074" extrusionOk="0">
                  <a:moveTo>
                    <a:pt x="1029" y="1"/>
                  </a:moveTo>
                  <a:cubicBezTo>
                    <a:pt x="336" y="15"/>
                    <a:pt x="24" y="1351"/>
                    <a:pt x="5" y="1828"/>
                  </a:cubicBezTo>
                  <a:cubicBezTo>
                    <a:pt x="0" y="1893"/>
                    <a:pt x="5" y="1969"/>
                    <a:pt x="48" y="2022"/>
                  </a:cubicBezTo>
                  <a:cubicBezTo>
                    <a:pt x="81" y="2054"/>
                    <a:pt x="133" y="2074"/>
                    <a:pt x="179" y="2074"/>
                  </a:cubicBezTo>
                  <a:cubicBezTo>
                    <a:pt x="212" y="2074"/>
                    <a:pt x="246" y="2069"/>
                    <a:pt x="274" y="2054"/>
                  </a:cubicBezTo>
                  <a:cubicBezTo>
                    <a:pt x="349" y="2026"/>
                    <a:pt x="406" y="1965"/>
                    <a:pt x="458" y="1908"/>
                  </a:cubicBezTo>
                  <a:cubicBezTo>
                    <a:pt x="643" y="1691"/>
                    <a:pt x="1785" y="1"/>
                    <a:pt x="1044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24;p41"/>
            <p:cNvSpPr/>
            <p:nvPr/>
          </p:nvSpPr>
          <p:spPr>
            <a:xfrm>
              <a:off x="3144941" y="2955734"/>
              <a:ext cx="27267" cy="49705"/>
            </a:xfrm>
            <a:custGeom>
              <a:avLst/>
              <a:gdLst/>
              <a:ahLst/>
              <a:cxnLst/>
              <a:rect l="l" t="t" r="r" b="b"/>
              <a:pathLst>
                <a:path w="847" h="1544" extrusionOk="0">
                  <a:moveTo>
                    <a:pt x="430" y="0"/>
                  </a:moveTo>
                  <a:cubicBezTo>
                    <a:pt x="1" y="0"/>
                    <a:pt x="223" y="1090"/>
                    <a:pt x="260" y="1269"/>
                  </a:cubicBezTo>
                  <a:cubicBezTo>
                    <a:pt x="270" y="1336"/>
                    <a:pt x="289" y="1402"/>
                    <a:pt x="327" y="1454"/>
                  </a:cubicBezTo>
                  <a:cubicBezTo>
                    <a:pt x="360" y="1502"/>
                    <a:pt x="417" y="1544"/>
                    <a:pt x="478" y="1544"/>
                  </a:cubicBezTo>
                  <a:cubicBezTo>
                    <a:pt x="482" y="1544"/>
                    <a:pt x="487" y="1544"/>
                    <a:pt x="491" y="1539"/>
                  </a:cubicBezTo>
                  <a:cubicBezTo>
                    <a:pt x="582" y="1530"/>
                    <a:pt x="639" y="1445"/>
                    <a:pt x="672" y="1369"/>
                  </a:cubicBezTo>
                  <a:cubicBezTo>
                    <a:pt x="831" y="1020"/>
                    <a:pt x="846" y="613"/>
                    <a:pt x="718" y="255"/>
                  </a:cubicBezTo>
                  <a:cubicBezTo>
                    <a:pt x="681" y="151"/>
                    <a:pt x="619" y="38"/>
                    <a:pt x="511" y="9"/>
                  </a:cubicBezTo>
                  <a:cubicBezTo>
                    <a:pt x="482" y="5"/>
                    <a:pt x="454" y="0"/>
                    <a:pt x="430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25;p41"/>
            <p:cNvSpPr/>
            <p:nvPr/>
          </p:nvSpPr>
          <p:spPr>
            <a:xfrm>
              <a:off x="3208779" y="2690593"/>
              <a:ext cx="31967" cy="71628"/>
            </a:xfrm>
            <a:custGeom>
              <a:avLst/>
              <a:gdLst/>
              <a:ahLst/>
              <a:cxnLst/>
              <a:rect l="l" t="t" r="r" b="b"/>
              <a:pathLst>
                <a:path w="993" h="2225" extrusionOk="0">
                  <a:moveTo>
                    <a:pt x="520" y="1"/>
                  </a:moveTo>
                  <a:cubicBezTo>
                    <a:pt x="454" y="5"/>
                    <a:pt x="407" y="57"/>
                    <a:pt x="369" y="105"/>
                  </a:cubicBezTo>
                  <a:cubicBezTo>
                    <a:pt x="1" y="596"/>
                    <a:pt x="180" y="1478"/>
                    <a:pt x="388" y="1993"/>
                  </a:cubicBezTo>
                  <a:cubicBezTo>
                    <a:pt x="412" y="2054"/>
                    <a:pt x="441" y="2117"/>
                    <a:pt x="487" y="2163"/>
                  </a:cubicBezTo>
                  <a:cubicBezTo>
                    <a:pt x="526" y="2196"/>
                    <a:pt x="577" y="2224"/>
                    <a:pt x="629" y="2224"/>
                  </a:cubicBezTo>
                  <a:cubicBezTo>
                    <a:pt x="643" y="2224"/>
                    <a:pt x="657" y="2224"/>
                    <a:pt x="672" y="2220"/>
                  </a:cubicBezTo>
                  <a:cubicBezTo>
                    <a:pt x="761" y="2191"/>
                    <a:pt x="799" y="2097"/>
                    <a:pt x="823" y="2012"/>
                  </a:cubicBezTo>
                  <a:cubicBezTo>
                    <a:pt x="993" y="1408"/>
                    <a:pt x="951" y="757"/>
                    <a:pt x="714" y="180"/>
                  </a:cubicBezTo>
                  <a:cubicBezTo>
                    <a:pt x="676" y="95"/>
                    <a:pt x="620" y="1"/>
                    <a:pt x="526" y="1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26;p41"/>
            <p:cNvSpPr/>
            <p:nvPr/>
          </p:nvSpPr>
          <p:spPr>
            <a:xfrm>
              <a:off x="2573227" y="2457549"/>
              <a:ext cx="31935" cy="71661"/>
            </a:xfrm>
            <a:custGeom>
              <a:avLst/>
              <a:gdLst/>
              <a:ahLst/>
              <a:cxnLst/>
              <a:rect l="l" t="t" r="r" b="b"/>
              <a:pathLst>
                <a:path w="992" h="2226" extrusionOk="0">
                  <a:moveTo>
                    <a:pt x="521" y="0"/>
                  </a:moveTo>
                  <a:cubicBezTo>
                    <a:pt x="458" y="6"/>
                    <a:pt x="407" y="57"/>
                    <a:pt x="369" y="105"/>
                  </a:cubicBezTo>
                  <a:cubicBezTo>
                    <a:pt x="0" y="595"/>
                    <a:pt x="181" y="1479"/>
                    <a:pt x="388" y="1994"/>
                  </a:cubicBezTo>
                  <a:cubicBezTo>
                    <a:pt x="412" y="2055"/>
                    <a:pt x="440" y="2116"/>
                    <a:pt x="487" y="2164"/>
                  </a:cubicBezTo>
                  <a:cubicBezTo>
                    <a:pt x="525" y="2201"/>
                    <a:pt x="577" y="2225"/>
                    <a:pt x="628" y="2225"/>
                  </a:cubicBezTo>
                  <a:cubicBezTo>
                    <a:pt x="643" y="2225"/>
                    <a:pt x="656" y="2225"/>
                    <a:pt x="671" y="2221"/>
                  </a:cubicBezTo>
                  <a:cubicBezTo>
                    <a:pt x="761" y="2192"/>
                    <a:pt x="798" y="2097"/>
                    <a:pt x="822" y="2012"/>
                  </a:cubicBezTo>
                  <a:cubicBezTo>
                    <a:pt x="992" y="1408"/>
                    <a:pt x="950" y="756"/>
                    <a:pt x="713" y="181"/>
                  </a:cubicBezTo>
                  <a:cubicBezTo>
                    <a:pt x="680" y="96"/>
                    <a:pt x="619" y="0"/>
                    <a:pt x="525" y="0"/>
                  </a:cubicBezTo>
                  <a:close/>
                </a:path>
              </a:pathLst>
            </a:custGeom>
            <a:solidFill>
              <a:srgbClr val="4B9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27;p41"/>
            <p:cNvSpPr/>
            <p:nvPr/>
          </p:nvSpPr>
          <p:spPr>
            <a:xfrm>
              <a:off x="3321744" y="2343876"/>
              <a:ext cx="20088" cy="63548"/>
            </a:xfrm>
            <a:custGeom>
              <a:avLst/>
              <a:gdLst/>
              <a:ahLst/>
              <a:cxnLst/>
              <a:rect l="l" t="t" r="r" b="b"/>
              <a:pathLst>
                <a:path w="624" h="1974" extrusionOk="0">
                  <a:moveTo>
                    <a:pt x="279" y="0"/>
                  </a:moveTo>
                  <a:cubicBezTo>
                    <a:pt x="255" y="0"/>
                    <a:pt x="236" y="5"/>
                    <a:pt x="212" y="18"/>
                  </a:cubicBezTo>
                  <a:cubicBezTo>
                    <a:pt x="147" y="52"/>
                    <a:pt x="123" y="132"/>
                    <a:pt x="109" y="203"/>
                  </a:cubicBezTo>
                  <a:cubicBezTo>
                    <a:pt x="0" y="732"/>
                    <a:pt x="10" y="1180"/>
                    <a:pt x="90" y="1714"/>
                  </a:cubicBezTo>
                  <a:cubicBezTo>
                    <a:pt x="99" y="1775"/>
                    <a:pt x="109" y="1837"/>
                    <a:pt x="147" y="1894"/>
                  </a:cubicBezTo>
                  <a:cubicBezTo>
                    <a:pt x="175" y="1936"/>
                    <a:pt x="227" y="1973"/>
                    <a:pt x="284" y="1973"/>
                  </a:cubicBezTo>
                  <a:cubicBezTo>
                    <a:pt x="293" y="1973"/>
                    <a:pt x="303" y="1969"/>
                    <a:pt x="312" y="1969"/>
                  </a:cubicBezTo>
                  <a:cubicBezTo>
                    <a:pt x="388" y="1951"/>
                    <a:pt x="425" y="1866"/>
                    <a:pt x="445" y="1790"/>
                  </a:cubicBezTo>
                  <a:cubicBezTo>
                    <a:pt x="539" y="1473"/>
                    <a:pt x="591" y="1147"/>
                    <a:pt x="609" y="817"/>
                  </a:cubicBezTo>
                  <a:cubicBezTo>
                    <a:pt x="624" y="591"/>
                    <a:pt x="615" y="345"/>
                    <a:pt x="496" y="151"/>
                  </a:cubicBezTo>
                  <a:cubicBezTo>
                    <a:pt x="449" y="70"/>
                    <a:pt x="364" y="0"/>
                    <a:pt x="279" y="0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28;p41"/>
            <p:cNvSpPr/>
            <p:nvPr/>
          </p:nvSpPr>
          <p:spPr>
            <a:xfrm>
              <a:off x="3269270" y="3115475"/>
              <a:ext cx="20120" cy="63419"/>
            </a:xfrm>
            <a:custGeom>
              <a:avLst/>
              <a:gdLst/>
              <a:ahLst/>
              <a:cxnLst/>
              <a:rect l="l" t="t" r="r" b="b"/>
              <a:pathLst>
                <a:path w="625" h="1970" extrusionOk="0">
                  <a:moveTo>
                    <a:pt x="280" y="1"/>
                  </a:moveTo>
                  <a:cubicBezTo>
                    <a:pt x="256" y="1"/>
                    <a:pt x="238" y="5"/>
                    <a:pt x="214" y="14"/>
                  </a:cubicBezTo>
                  <a:cubicBezTo>
                    <a:pt x="148" y="47"/>
                    <a:pt x="124" y="128"/>
                    <a:pt x="110" y="199"/>
                  </a:cubicBezTo>
                  <a:cubicBezTo>
                    <a:pt x="1" y="727"/>
                    <a:pt x="11" y="1180"/>
                    <a:pt x="92" y="1710"/>
                  </a:cubicBezTo>
                  <a:cubicBezTo>
                    <a:pt x="101" y="1771"/>
                    <a:pt x="114" y="1838"/>
                    <a:pt x="148" y="1889"/>
                  </a:cubicBezTo>
                  <a:cubicBezTo>
                    <a:pt x="177" y="1932"/>
                    <a:pt x="228" y="1969"/>
                    <a:pt x="284" y="1969"/>
                  </a:cubicBezTo>
                  <a:cubicBezTo>
                    <a:pt x="294" y="1969"/>
                    <a:pt x="303" y="1969"/>
                    <a:pt x="313" y="1965"/>
                  </a:cubicBezTo>
                  <a:cubicBezTo>
                    <a:pt x="388" y="1945"/>
                    <a:pt x="426" y="1860"/>
                    <a:pt x="445" y="1790"/>
                  </a:cubicBezTo>
                  <a:cubicBezTo>
                    <a:pt x="539" y="1469"/>
                    <a:pt x="596" y="1143"/>
                    <a:pt x="611" y="812"/>
                  </a:cubicBezTo>
                  <a:cubicBezTo>
                    <a:pt x="624" y="585"/>
                    <a:pt x="615" y="345"/>
                    <a:pt x="497" y="147"/>
                  </a:cubicBezTo>
                  <a:cubicBezTo>
                    <a:pt x="450" y="71"/>
                    <a:pt x="365" y="1"/>
                    <a:pt x="280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29;p41"/>
            <p:cNvSpPr/>
            <p:nvPr/>
          </p:nvSpPr>
          <p:spPr>
            <a:xfrm>
              <a:off x="3272006" y="2126027"/>
              <a:ext cx="31066" cy="57013"/>
            </a:xfrm>
            <a:custGeom>
              <a:avLst/>
              <a:gdLst/>
              <a:ahLst/>
              <a:cxnLst/>
              <a:rect l="l" t="t" r="r" b="b"/>
              <a:pathLst>
                <a:path w="965" h="1771" extrusionOk="0">
                  <a:moveTo>
                    <a:pt x="567" y="1"/>
                  </a:moveTo>
                  <a:cubicBezTo>
                    <a:pt x="545" y="1"/>
                    <a:pt x="526" y="5"/>
                    <a:pt x="502" y="10"/>
                  </a:cubicBezTo>
                  <a:cubicBezTo>
                    <a:pt x="1" y="166"/>
                    <a:pt x="351" y="1238"/>
                    <a:pt x="454" y="1521"/>
                  </a:cubicBezTo>
                  <a:cubicBezTo>
                    <a:pt x="478" y="1592"/>
                    <a:pt x="506" y="1657"/>
                    <a:pt x="558" y="1705"/>
                  </a:cubicBezTo>
                  <a:cubicBezTo>
                    <a:pt x="596" y="1748"/>
                    <a:pt x="652" y="1771"/>
                    <a:pt x="709" y="1771"/>
                  </a:cubicBezTo>
                  <a:cubicBezTo>
                    <a:pt x="724" y="1771"/>
                    <a:pt x="743" y="1771"/>
                    <a:pt x="757" y="1766"/>
                  </a:cubicBezTo>
                  <a:cubicBezTo>
                    <a:pt x="861" y="1733"/>
                    <a:pt x="889" y="1615"/>
                    <a:pt x="903" y="1516"/>
                  </a:cubicBezTo>
                  <a:cubicBezTo>
                    <a:pt x="955" y="1158"/>
                    <a:pt x="964" y="798"/>
                    <a:pt x="913" y="439"/>
                  </a:cubicBezTo>
                  <a:cubicBezTo>
                    <a:pt x="898" y="331"/>
                    <a:pt x="875" y="218"/>
                    <a:pt x="804" y="127"/>
                  </a:cubicBezTo>
                  <a:cubicBezTo>
                    <a:pt x="752" y="53"/>
                    <a:pt x="658" y="1"/>
                    <a:pt x="567" y="1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30;p41"/>
            <p:cNvSpPr/>
            <p:nvPr/>
          </p:nvSpPr>
          <p:spPr>
            <a:xfrm>
              <a:off x="2173455" y="3860643"/>
              <a:ext cx="31034" cy="57013"/>
            </a:xfrm>
            <a:custGeom>
              <a:avLst/>
              <a:gdLst/>
              <a:ahLst/>
              <a:cxnLst/>
              <a:rect l="l" t="t" r="r" b="b"/>
              <a:pathLst>
                <a:path w="964" h="1771" extrusionOk="0">
                  <a:moveTo>
                    <a:pt x="567" y="1"/>
                  </a:moveTo>
                  <a:cubicBezTo>
                    <a:pt x="543" y="1"/>
                    <a:pt x="519" y="1"/>
                    <a:pt x="501" y="10"/>
                  </a:cubicBezTo>
                  <a:cubicBezTo>
                    <a:pt x="0" y="166"/>
                    <a:pt x="349" y="1232"/>
                    <a:pt x="453" y="1520"/>
                  </a:cubicBezTo>
                  <a:cubicBezTo>
                    <a:pt x="477" y="1587"/>
                    <a:pt x="505" y="1653"/>
                    <a:pt x="558" y="1705"/>
                  </a:cubicBezTo>
                  <a:cubicBezTo>
                    <a:pt x="595" y="1742"/>
                    <a:pt x="652" y="1771"/>
                    <a:pt x="708" y="1771"/>
                  </a:cubicBezTo>
                  <a:cubicBezTo>
                    <a:pt x="722" y="1771"/>
                    <a:pt x="741" y="1766"/>
                    <a:pt x="756" y="1762"/>
                  </a:cubicBezTo>
                  <a:cubicBezTo>
                    <a:pt x="855" y="1729"/>
                    <a:pt x="887" y="1611"/>
                    <a:pt x="902" y="1511"/>
                  </a:cubicBezTo>
                  <a:cubicBezTo>
                    <a:pt x="949" y="1158"/>
                    <a:pt x="963" y="794"/>
                    <a:pt x="911" y="439"/>
                  </a:cubicBezTo>
                  <a:cubicBezTo>
                    <a:pt x="892" y="326"/>
                    <a:pt x="869" y="212"/>
                    <a:pt x="802" y="123"/>
                  </a:cubicBezTo>
                  <a:cubicBezTo>
                    <a:pt x="746" y="53"/>
                    <a:pt x="656" y="1"/>
                    <a:pt x="567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31;p41"/>
            <p:cNvSpPr/>
            <p:nvPr/>
          </p:nvSpPr>
          <p:spPr>
            <a:xfrm>
              <a:off x="2371216" y="2989601"/>
              <a:ext cx="494380" cy="831854"/>
            </a:xfrm>
            <a:custGeom>
              <a:avLst/>
              <a:gdLst/>
              <a:ahLst/>
              <a:cxnLst/>
              <a:rect l="l" t="t" r="r" b="b"/>
              <a:pathLst>
                <a:path w="15357" h="25840" extrusionOk="0">
                  <a:moveTo>
                    <a:pt x="7040" y="1"/>
                  </a:moveTo>
                  <a:cubicBezTo>
                    <a:pt x="0" y="1"/>
                    <a:pt x="755" y="10549"/>
                    <a:pt x="1049" y="14332"/>
                  </a:cubicBezTo>
                  <a:cubicBezTo>
                    <a:pt x="1252" y="16915"/>
                    <a:pt x="2568" y="25839"/>
                    <a:pt x="7664" y="25839"/>
                  </a:cubicBezTo>
                  <a:cubicBezTo>
                    <a:pt x="8089" y="25839"/>
                    <a:pt x="8546" y="25772"/>
                    <a:pt x="9028" y="25641"/>
                  </a:cubicBezTo>
                  <a:cubicBezTo>
                    <a:pt x="15261" y="23893"/>
                    <a:pt x="13807" y="17717"/>
                    <a:pt x="14581" y="12391"/>
                  </a:cubicBezTo>
                  <a:cubicBezTo>
                    <a:pt x="15356" y="7065"/>
                    <a:pt x="14251" y="81"/>
                    <a:pt x="7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32;p41"/>
            <p:cNvSpPr/>
            <p:nvPr/>
          </p:nvSpPr>
          <p:spPr>
            <a:xfrm>
              <a:off x="3012081" y="2845505"/>
              <a:ext cx="344975" cy="1101048"/>
            </a:xfrm>
            <a:custGeom>
              <a:avLst/>
              <a:gdLst/>
              <a:ahLst/>
              <a:cxnLst/>
              <a:rect l="l" t="t" r="r" b="b"/>
              <a:pathLst>
                <a:path w="10716" h="34202" extrusionOk="0">
                  <a:moveTo>
                    <a:pt x="7741" y="16291"/>
                  </a:moveTo>
                  <a:cubicBezTo>
                    <a:pt x="7759" y="16291"/>
                    <a:pt x="7782" y="16291"/>
                    <a:pt x="7806" y="16300"/>
                  </a:cubicBezTo>
                  <a:cubicBezTo>
                    <a:pt x="7952" y="16352"/>
                    <a:pt x="7981" y="16536"/>
                    <a:pt x="7981" y="16683"/>
                  </a:cubicBezTo>
                  <a:cubicBezTo>
                    <a:pt x="7985" y="17250"/>
                    <a:pt x="7939" y="17858"/>
                    <a:pt x="7580" y="18312"/>
                  </a:cubicBezTo>
                  <a:cubicBezTo>
                    <a:pt x="7514" y="18392"/>
                    <a:pt x="7414" y="18473"/>
                    <a:pt x="7316" y="18473"/>
                  </a:cubicBezTo>
                  <a:cubicBezTo>
                    <a:pt x="7296" y="18473"/>
                    <a:pt x="7273" y="18468"/>
                    <a:pt x="7253" y="18463"/>
                  </a:cubicBezTo>
                  <a:cubicBezTo>
                    <a:pt x="7164" y="18430"/>
                    <a:pt x="7122" y="18331"/>
                    <a:pt x="7126" y="18242"/>
                  </a:cubicBezTo>
                  <a:cubicBezTo>
                    <a:pt x="7131" y="18151"/>
                    <a:pt x="7168" y="18066"/>
                    <a:pt x="7207" y="17981"/>
                  </a:cubicBezTo>
                  <a:cubicBezTo>
                    <a:pt x="7405" y="17505"/>
                    <a:pt x="7301" y="17009"/>
                    <a:pt x="7452" y="16531"/>
                  </a:cubicBezTo>
                  <a:cubicBezTo>
                    <a:pt x="7495" y="16409"/>
                    <a:pt x="7612" y="16291"/>
                    <a:pt x="7741" y="16291"/>
                  </a:cubicBezTo>
                  <a:close/>
                  <a:moveTo>
                    <a:pt x="6531" y="1"/>
                  </a:moveTo>
                  <a:cubicBezTo>
                    <a:pt x="6220" y="151"/>
                    <a:pt x="6045" y="236"/>
                    <a:pt x="6045" y="236"/>
                  </a:cubicBezTo>
                  <a:cubicBezTo>
                    <a:pt x="6045" y="236"/>
                    <a:pt x="10715" y="6870"/>
                    <a:pt x="7556" y="13929"/>
                  </a:cubicBezTo>
                  <a:cubicBezTo>
                    <a:pt x="4392" y="20984"/>
                    <a:pt x="1479" y="22882"/>
                    <a:pt x="1814" y="26641"/>
                  </a:cubicBezTo>
                  <a:cubicBezTo>
                    <a:pt x="2149" y="30396"/>
                    <a:pt x="0" y="29276"/>
                    <a:pt x="1593" y="34136"/>
                  </a:cubicBezTo>
                  <a:cubicBezTo>
                    <a:pt x="2050" y="33960"/>
                    <a:pt x="2277" y="33517"/>
                    <a:pt x="2358" y="33040"/>
                  </a:cubicBezTo>
                  <a:cubicBezTo>
                    <a:pt x="2423" y="33129"/>
                    <a:pt x="2480" y="33214"/>
                    <a:pt x="2556" y="33295"/>
                  </a:cubicBezTo>
                  <a:cubicBezTo>
                    <a:pt x="3018" y="33805"/>
                    <a:pt x="3722" y="34201"/>
                    <a:pt x="4402" y="34201"/>
                  </a:cubicBezTo>
                  <a:cubicBezTo>
                    <a:pt x="4633" y="34201"/>
                    <a:pt x="4864" y="34154"/>
                    <a:pt x="5082" y="34051"/>
                  </a:cubicBezTo>
                  <a:cubicBezTo>
                    <a:pt x="5719" y="33743"/>
                    <a:pt x="6007" y="33049"/>
                    <a:pt x="6007" y="32351"/>
                  </a:cubicBezTo>
                  <a:cubicBezTo>
                    <a:pt x="6007" y="32142"/>
                    <a:pt x="5984" y="31930"/>
                    <a:pt x="5932" y="31732"/>
                  </a:cubicBezTo>
                  <a:cubicBezTo>
                    <a:pt x="5922" y="31693"/>
                    <a:pt x="5913" y="31656"/>
                    <a:pt x="5899" y="31623"/>
                  </a:cubicBezTo>
                  <a:cubicBezTo>
                    <a:pt x="5634" y="30736"/>
                    <a:pt x="5006" y="29993"/>
                    <a:pt x="4529" y="29191"/>
                  </a:cubicBezTo>
                  <a:cubicBezTo>
                    <a:pt x="4237" y="28690"/>
                    <a:pt x="4114" y="28204"/>
                    <a:pt x="4114" y="27718"/>
                  </a:cubicBezTo>
                  <a:cubicBezTo>
                    <a:pt x="4114" y="26131"/>
                    <a:pt x="5431" y="24616"/>
                    <a:pt x="6285" y="23161"/>
                  </a:cubicBezTo>
                  <a:cubicBezTo>
                    <a:pt x="7589" y="20927"/>
                    <a:pt x="9123" y="18798"/>
                    <a:pt x="9851" y="16305"/>
                  </a:cubicBezTo>
                  <a:cubicBezTo>
                    <a:pt x="10370" y="14530"/>
                    <a:pt x="10639" y="12683"/>
                    <a:pt x="10639" y="10837"/>
                  </a:cubicBezTo>
                  <a:cubicBezTo>
                    <a:pt x="10639" y="9935"/>
                    <a:pt x="10574" y="9034"/>
                    <a:pt x="10446" y="8141"/>
                  </a:cubicBezTo>
                  <a:cubicBezTo>
                    <a:pt x="10134" y="5988"/>
                    <a:pt x="10323" y="2706"/>
                    <a:pt x="8595" y="1105"/>
                  </a:cubicBezTo>
                  <a:cubicBezTo>
                    <a:pt x="7911" y="472"/>
                    <a:pt x="7211" y="127"/>
                    <a:pt x="6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33;p41"/>
            <p:cNvSpPr/>
            <p:nvPr/>
          </p:nvSpPr>
          <p:spPr>
            <a:xfrm>
              <a:off x="3241326" y="3369959"/>
              <a:ext cx="27847" cy="70244"/>
            </a:xfrm>
            <a:custGeom>
              <a:avLst/>
              <a:gdLst/>
              <a:ahLst/>
              <a:cxnLst/>
              <a:rect l="l" t="t" r="r" b="b"/>
              <a:pathLst>
                <a:path w="865" h="2182" extrusionOk="0">
                  <a:moveTo>
                    <a:pt x="620" y="0"/>
                  </a:moveTo>
                  <a:cubicBezTo>
                    <a:pt x="491" y="0"/>
                    <a:pt x="374" y="118"/>
                    <a:pt x="331" y="240"/>
                  </a:cubicBezTo>
                  <a:cubicBezTo>
                    <a:pt x="180" y="718"/>
                    <a:pt x="284" y="1214"/>
                    <a:pt x="86" y="1690"/>
                  </a:cubicBezTo>
                  <a:cubicBezTo>
                    <a:pt x="47" y="1775"/>
                    <a:pt x="10" y="1860"/>
                    <a:pt x="5" y="1951"/>
                  </a:cubicBezTo>
                  <a:cubicBezTo>
                    <a:pt x="1" y="2040"/>
                    <a:pt x="43" y="2139"/>
                    <a:pt x="132" y="2172"/>
                  </a:cubicBezTo>
                  <a:cubicBezTo>
                    <a:pt x="152" y="2177"/>
                    <a:pt x="175" y="2182"/>
                    <a:pt x="195" y="2182"/>
                  </a:cubicBezTo>
                  <a:cubicBezTo>
                    <a:pt x="293" y="2182"/>
                    <a:pt x="393" y="2101"/>
                    <a:pt x="459" y="2021"/>
                  </a:cubicBezTo>
                  <a:cubicBezTo>
                    <a:pt x="818" y="1567"/>
                    <a:pt x="864" y="959"/>
                    <a:pt x="860" y="392"/>
                  </a:cubicBezTo>
                  <a:cubicBezTo>
                    <a:pt x="860" y="245"/>
                    <a:pt x="831" y="61"/>
                    <a:pt x="685" y="9"/>
                  </a:cubicBezTo>
                  <a:cubicBezTo>
                    <a:pt x="661" y="0"/>
                    <a:pt x="638" y="0"/>
                    <a:pt x="620" y="0"/>
                  </a:cubicBezTo>
                  <a:close/>
                </a:path>
              </a:pathLst>
            </a:custGeom>
            <a:solidFill>
              <a:srgbClr val="2D6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34;p41"/>
            <p:cNvSpPr/>
            <p:nvPr/>
          </p:nvSpPr>
          <p:spPr>
            <a:xfrm>
              <a:off x="2347780" y="1725162"/>
              <a:ext cx="127128" cy="281427"/>
            </a:xfrm>
            <a:custGeom>
              <a:avLst/>
              <a:gdLst/>
              <a:ahLst/>
              <a:cxnLst/>
              <a:rect l="l" t="t" r="r" b="b"/>
              <a:pathLst>
                <a:path w="3949" h="8742" extrusionOk="0">
                  <a:moveTo>
                    <a:pt x="3948" y="0"/>
                  </a:moveTo>
                  <a:lnTo>
                    <a:pt x="3948" y="0"/>
                  </a:lnTo>
                  <a:cubicBezTo>
                    <a:pt x="2782" y="501"/>
                    <a:pt x="1795" y="1379"/>
                    <a:pt x="1262" y="2489"/>
                  </a:cubicBezTo>
                  <a:cubicBezTo>
                    <a:pt x="969" y="3108"/>
                    <a:pt x="827" y="3779"/>
                    <a:pt x="827" y="4454"/>
                  </a:cubicBezTo>
                  <a:cubicBezTo>
                    <a:pt x="827" y="5851"/>
                    <a:pt x="1427" y="7249"/>
                    <a:pt x="2537" y="8155"/>
                  </a:cubicBezTo>
                  <a:cubicBezTo>
                    <a:pt x="2825" y="8392"/>
                    <a:pt x="3141" y="8590"/>
                    <a:pt x="3477" y="8741"/>
                  </a:cubicBezTo>
                  <a:cubicBezTo>
                    <a:pt x="1" y="3287"/>
                    <a:pt x="3784" y="137"/>
                    <a:pt x="3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35;p41"/>
            <p:cNvSpPr/>
            <p:nvPr/>
          </p:nvSpPr>
          <p:spPr>
            <a:xfrm>
              <a:off x="2689669" y="1917031"/>
              <a:ext cx="14326" cy="6406"/>
            </a:xfrm>
            <a:custGeom>
              <a:avLst/>
              <a:gdLst/>
              <a:ahLst/>
              <a:cxnLst/>
              <a:rect l="l" t="t" r="r" b="b"/>
              <a:pathLst>
                <a:path w="445" h="199" extrusionOk="0">
                  <a:moveTo>
                    <a:pt x="90" y="0"/>
                  </a:moveTo>
                  <a:cubicBezTo>
                    <a:pt x="57" y="18"/>
                    <a:pt x="29" y="37"/>
                    <a:pt x="1" y="52"/>
                  </a:cubicBezTo>
                  <a:cubicBezTo>
                    <a:pt x="132" y="81"/>
                    <a:pt x="265" y="116"/>
                    <a:pt x="390" y="172"/>
                  </a:cubicBezTo>
                  <a:lnTo>
                    <a:pt x="390" y="172"/>
                  </a:lnTo>
                  <a:cubicBezTo>
                    <a:pt x="286" y="122"/>
                    <a:pt x="187" y="64"/>
                    <a:pt x="90" y="0"/>
                  </a:cubicBezTo>
                  <a:close/>
                  <a:moveTo>
                    <a:pt x="390" y="172"/>
                  </a:moveTo>
                  <a:lnTo>
                    <a:pt x="390" y="172"/>
                  </a:lnTo>
                  <a:cubicBezTo>
                    <a:pt x="408" y="181"/>
                    <a:pt x="427" y="190"/>
                    <a:pt x="445" y="198"/>
                  </a:cubicBezTo>
                  <a:cubicBezTo>
                    <a:pt x="427" y="189"/>
                    <a:pt x="409" y="181"/>
                    <a:pt x="390" y="172"/>
                  </a:cubicBezTo>
                  <a:close/>
                </a:path>
              </a:pathLst>
            </a:custGeom>
            <a:solidFill>
              <a:srgbClr val="A2D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36;p41"/>
            <p:cNvSpPr/>
            <p:nvPr/>
          </p:nvSpPr>
          <p:spPr>
            <a:xfrm>
              <a:off x="2612921" y="1648092"/>
              <a:ext cx="257508" cy="301032"/>
            </a:xfrm>
            <a:custGeom>
              <a:avLst/>
              <a:gdLst/>
              <a:ahLst/>
              <a:cxnLst/>
              <a:rect l="l" t="t" r="r" b="b"/>
              <a:pathLst>
                <a:path w="7999" h="9351" extrusionOk="0">
                  <a:moveTo>
                    <a:pt x="4882" y="1"/>
                  </a:moveTo>
                  <a:cubicBezTo>
                    <a:pt x="4335" y="1"/>
                    <a:pt x="3787" y="265"/>
                    <a:pt x="3433" y="676"/>
                  </a:cubicBezTo>
                  <a:cubicBezTo>
                    <a:pt x="3036" y="1134"/>
                    <a:pt x="2866" y="1738"/>
                    <a:pt x="2866" y="2338"/>
                  </a:cubicBezTo>
                  <a:cubicBezTo>
                    <a:pt x="2866" y="2428"/>
                    <a:pt x="2871" y="2518"/>
                    <a:pt x="2880" y="2612"/>
                  </a:cubicBezTo>
                  <a:cubicBezTo>
                    <a:pt x="2937" y="3292"/>
                    <a:pt x="3192" y="3948"/>
                    <a:pt x="3485" y="4571"/>
                  </a:cubicBezTo>
                  <a:cubicBezTo>
                    <a:pt x="3272" y="4449"/>
                    <a:pt x="3027" y="4388"/>
                    <a:pt x="2777" y="4388"/>
                  </a:cubicBezTo>
                  <a:cubicBezTo>
                    <a:pt x="2701" y="4388"/>
                    <a:pt x="2625" y="4397"/>
                    <a:pt x="2550" y="4406"/>
                  </a:cubicBezTo>
                  <a:cubicBezTo>
                    <a:pt x="2130" y="4462"/>
                    <a:pt x="1724" y="4675"/>
                    <a:pt x="1463" y="4996"/>
                  </a:cubicBezTo>
                  <a:cubicBezTo>
                    <a:pt x="1322" y="5171"/>
                    <a:pt x="1199" y="5450"/>
                    <a:pt x="1110" y="5761"/>
                  </a:cubicBezTo>
                  <a:cubicBezTo>
                    <a:pt x="1025" y="6191"/>
                    <a:pt x="1081" y="6650"/>
                    <a:pt x="1265" y="7051"/>
                  </a:cubicBezTo>
                  <a:cubicBezTo>
                    <a:pt x="1398" y="7352"/>
                    <a:pt x="1596" y="7622"/>
                    <a:pt x="1837" y="7858"/>
                  </a:cubicBezTo>
                  <a:cubicBezTo>
                    <a:pt x="2025" y="8047"/>
                    <a:pt x="2243" y="8212"/>
                    <a:pt x="2474" y="8354"/>
                  </a:cubicBezTo>
                  <a:cubicBezTo>
                    <a:pt x="2588" y="8429"/>
                    <a:pt x="2705" y="8496"/>
                    <a:pt x="2829" y="8552"/>
                  </a:cubicBezTo>
                  <a:cubicBezTo>
                    <a:pt x="3499" y="8882"/>
                    <a:pt x="4246" y="9048"/>
                    <a:pt x="4991" y="9165"/>
                  </a:cubicBezTo>
                  <a:cubicBezTo>
                    <a:pt x="5662" y="9274"/>
                    <a:pt x="6342" y="9350"/>
                    <a:pt x="7022" y="9350"/>
                  </a:cubicBezTo>
                  <a:cubicBezTo>
                    <a:pt x="7347" y="9350"/>
                    <a:pt x="7674" y="9331"/>
                    <a:pt x="7999" y="9294"/>
                  </a:cubicBezTo>
                  <a:cubicBezTo>
                    <a:pt x="0" y="8269"/>
                    <a:pt x="1261" y="5488"/>
                    <a:pt x="2899" y="5355"/>
                  </a:cubicBezTo>
                  <a:cubicBezTo>
                    <a:pt x="4538" y="5223"/>
                    <a:pt x="3934" y="4000"/>
                    <a:pt x="3934" y="4000"/>
                  </a:cubicBezTo>
                  <a:cubicBezTo>
                    <a:pt x="2394" y="1426"/>
                    <a:pt x="5360" y="71"/>
                    <a:pt x="5360" y="71"/>
                  </a:cubicBezTo>
                  <a:cubicBezTo>
                    <a:pt x="5350" y="67"/>
                    <a:pt x="5345" y="67"/>
                    <a:pt x="5340" y="67"/>
                  </a:cubicBezTo>
                  <a:cubicBezTo>
                    <a:pt x="5190" y="20"/>
                    <a:pt x="5039" y="1"/>
                    <a:pt x="4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37;p41"/>
            <p:cNvSpPr/>
            <p:nvPr/>
          </p:nvSpPr>
          <p:spPr>
            <a:xfrm>
              <a:off x="2896572" y="2085271"/>
              <a:ext cx="330778" cy="324887"/>
            </a:xfrm>
            <a:custGeom>
              <a:avLst/>
              <a:gdLst/>
              <a:ahLst/>
              <a:cxnLst/>
              <a:rect l="l" t="t" r="r" b="b"/>
              <a:pathLst>
                <a:path w="10275" h="10092" extrusionOk="0">
                  <a:moveTo>
                    <a:pt x="4316" y="1"/>
                  </a:moveTo>
                  <a:cubicBezTo>
                    <a:pt x="2682" y="1"/>
                    <a:pt x="1067" y="606"/>
                    <a:pt x="0" y="1932"/>
                  </a:cubicBezTo>
                  <a:cubicBezTo>
                    <a:pt x="109" y="1885"/>
                    <a:pt x="1794" y="1101"/>
                    <a:pt x="3608" y="1101"/>
                  </a:cubicBezTo>
                  <a:cubicBezTo>
                    <a:pt x="5057" y="1101"/>
                    <a:pt x="6592" y="1602"/>
                    <a:pt x="7461" y="3372"/>
                  </a:cubicBezTo>
                  <a:cubicBezTo>
                    <a:pt x="9463" y="7443"/>
                    <a:pt x="8603" y="8624"/>
                    <a:pt x="4756" y="10091"/>
                  </a:cubicBezTo>
                  <a:cubicBezTo>
                    <a:pt x="6257" y="9846"/>
                    <a:pt x="7730" y="9256"/>
                    <a:pt x="8801" y="8221"/>
                  </a:cubicBezTo>
                  <a:cubicBezTo>
                    <a:pt x="9694" y="7367"/>
                    <a:pt x="10275" y="6172"/>
                    <a:pt x="10275" y="4978"/>
                  </a:cubicBezTo>
                  <a:cubicBezTo>
                    <a:pt x="10275" y="4732"/>
                    <a:pt x="10246" y="4487"/>
                    <a:pt x="10200" y="4241"/>
                  </a:cubicBezTo>
                  <a:cubicBezTo>
                    <a:pt x="9808" y="2376"/>
                    <a:pt x="8376" y="1044"/>
                    <a:pt x="6648" y="412"/>
                  </a:cubicBezTo>
                  <a:cubicBezTo>
                    <a:pt x="5907" y="142"/>
                    <a:pt x="5109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38;p41"/>
            <p:cNvSpPr/>
            <p:nvPr/>
          </p:nvSpPr>
          <p:spPr>
            <a:xfrm>
              <a:off x="2519722" y="2113408"/>
              <a:ext cx="200237" cy="262272"/>
            </a:xfrm>
            <a:custGeom>
              <a:avLst/>
              <a:gdLst/>
              <a:ahLst/>
              <a:cxnLst/>
              <a:rect l="l" t="t" r="r" b="b"/>
              <a:pathLst>
                <a:path w="6220" h="8147" extrusionOk="0">
                  <a:moveTo>
                    <a:pt x="2267" y="0"/>
                  </a:moveTo>
                  <a:cubicBezTo>
                    <a:pt x="2022" y="0"/>
                    <a:pt x="1776" y="15"/>
                    <a:pt x="1535" y="53"/>
                  </a:cubicBezTo>
                  <a:cubicBezTo>
                    <a:pt x="1035" y="128"/>
                    <a:pt x="548" y="270"/>
                    <a:pt x="95" y="478"/>
                  </a:cubicBezTo>
                  <a:cubicBezTo>
                    <a:pt x="62" y="548"/>
                    <a:pt x="29" y="624"/>
                    <a:pt x="1" y="700"/>
                  </a:cubicBezTo>
                  <a:cubicBezTo>
                    <a:pt x="1" y="700"/>
                    <a:pt x="345" y="643"/>
                    <a:pt x="845" y="643"/>
                  </a:cubicBezTo>
                  <a:cubicBezTo>
                    <a:pt x="2069" y="643"/>
                    <a:pt x="4231" y="978"/>
                    <a:pt x="4722" y="3282"/>
                  </a:cubicBezTo>
                  <a:cubicBezTo>
                    <a:pt x="5332" y="6115"/>
                    <a:pt x="3986" y="7750"/>
                    <a:pt x="1294" y="7750"/>
                  </a:cubicBezTo>
                  <a:cubicBezTo>
                    <a:pt x="893" y="7750"/>
                    <a:pt x="463" y="7711"/>
                    <a:pt x="1" y="7641"/>
                  </a:cubicBezTo>
                  <a:lnTo>
                    <a:pt x="1" y="7641"/>
                  </a:lnTo>
                  <a:cubicBezTo>
                    <a:pt x="714" y="7966"/>
                    <a:pt x="1503" y="8146"/>
                    <a:pt x="2267" y="8146"/>
                  </a:cubicBezTo>
                  <a:cubicBezTo>
                    <a:pt x="3164" y="8146"/>
                    <a:pt x="4029" y="7900"/>
                    <a:pt x="4694" y="7343"/>
                  </a:cubicBezTo>
                  <a:cubicBezTo>
                    <a:pt x="5685" y="6517"/>
                    <a:pt x="6186" y="5237"/>
                    <a:pt x="6215" y="3976"/>
                  </a:cubicBezTo>
                  <a:cubicBezTo>
                    <a:pt x="6219" y="3948"/>
                    <a:pt x="6219" y="3919"/>
                    <a:pt x="6219" y="3891"/>
                  </a:cubicBezTo>
                  <a:cubicBezTo>
                    <a:pt x="6219" y="2895"/>
                    <a:pt x="5922" y="1875"/>
                    <a:pt x="5219" y="1138"/>
                  </a:cubicBezTo>
                  <a:cubicBezTo>
                    <a:pt x="4482" y="364"/>
                    <a:pt x="3372" y="0"/>
                    <a:pt x="2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39;p41"/>
            <p:cNvSpPr/>
            <p:nvPr/>
          </p:nvSpPr>
          <p:spPr>
            <a:xfrm>
              <a:off x="2866762" y="2898559"/>
              <a:ext cx="265137" cy="1059681"/>
            </a:xfrm>
            <a:custGeom>
              <a:avLst/>
              <a:gdLst/>
              <a:ahLst/>
              <a:cxnLst/>
              <a:rect l="l" t="t" r="r" b="b"/>
              <a:pathLst>
                <a:path w="8236" h="32917" extrusionOk="0">
                  <a:moveTo>
                    <a:pt x="7212" y="0"/>
                  </a:moveTo>
                  <a:lnTo>
                    <a:pt x="7212" y="0"/>
                  </a:lnTo>
                  <a:cubicBezTo>
                    <a:pt x="6220" y="1153"/>
                    <a:pt x="5586" y="2720"/>
                    <a:pt x="5586" y="4141"/>
                  </a:cubicBezTo>
                  <a:cubicBezTo>
                    <a:pt x="5586" y="4377"/>
                    <a:pt x="5601" y="4614"/>
                    <a:pt x="5639" y="4836"/>
                  </a:cubicBezTo>
                  <a:cubicBezTo>
                    <a:pt x="5823" y="5983"/>
                    <a:pt x="5913" y="7131"/>
                    <a:pt x="5913" y="8269"/>
                  </a:cubicBezTo>
                  <a:cubicBezTo>
                    <a:pt x="5913" y="12026"/>
                    <a:pt x="4921" y="15720"/>
                    <a:pt x="2990" y="19096"/>
                  </a:cubicBezTo>
                  <a:cubicBezTo>
                    <a:pt x="1885" y="21031"/>
                    <a:pt x="473" y="22883"/>
                    <a:pt x="76" y="25054"/>
                  </a:cubicBezTo>
                  <a:cubicBezTo>
                    <a:pt x="24" y="25342"/>
                    <a:pt x="1" y="25640"/>
                    <a:pt x="1" y="25937"/>
                  </a:cubicBezTo>
                  <a:cubicBezTo>
                    <a:pt x="1" y="26844"/>
                    <a:pt x="236" y="27770"/>
                    <a:pt x="685" y="28539"/>
                  </a:cubicBezTo>
                  <a:cubicBezTo>
                    <a:pt x="648" y="28742"/>
                    <a:pt x="624" y="28964"/>
                    <a:pt x="624" y="29201"/>
                  </a:cubicBezTo>
                  <a:cubicBezTo>
                    <a:pt x="628" y="30806"/>
                    <a:pt x="1526" y="32917"/>
                    <a:pt x="2801" y="32917"/>
                  </a:cubicBezTo>
                  <a:cubicBezTo>
                    <a:pt x="3037" y="32917"/>
                    <a:pt x="3287" y="32841"/>
                    <a:pt x="3547" y="32680"/>
                  </a:cubicBezTo>
                  <a:cubicBezTo>
                    <a:pt x="1809" y="31160"/>
                    <a:pt x="1838" y="29082"/>
                    <a:pt x="1455" y="27996"/>
                  </a:cubicBezTo>
                  <a:cubicBezTo>
                    <a:pt x="1073" y="26911"/>
                    <a:pt x="657" y="24134"/>
                    <a:pt x="2848" y="20994"/>
                  </a:cubicBezTo>
                  <a:cubicBezTo>
                    <a:pt x="5035" y="17854"/>
                    <a:pt x="8236" y="11985"/>
                    <a:pt x="7404" y="6795"/>
                  </a:cubicBezTo>
                  <a:cubicBezTo>
                    <a:pt x="6866" y="3424"/>
                    <a:pt x="7031" y="1166"/>
                    <a:pt x="7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40;p41"/>
            <p:cNvSpPr/>
            <p:nvPr/>
          </p:nvSpPr>
          <p:spPr>
            <a:xfrm>
              <a:off x="2164473" y="3999426"/>
              <a:ext cx="6567" cy="1706"/>
            </a:xfrm>
            <a:custGeom>
              <a:avLst/>
              <a:gdLst/>
              <a:ahLst/>
              <a:cxnLst/>
              <a:rect l="l" t="t" r="r" b="b"/>
              <a:pathLst>
                <a:path w="204" h="53" extrusionOk="0">
                  <a:moveTo>
                    <a:pt x="179" y="0"/>
                  </a:moveTo>
                  <a:cubicBezTo>
                    <a:pt x="118" y="20"/>
                    <a:pt x="57" y="33"/>
                    <a:pt x="0" y="42"/>
                  </a:cubicBezTo>
                  <a:cubicBezTo>
                    <a:pt x="66" y="42"/>
                    <a:pt x="133" y="48"/>
                    <a:pt x="203" y="53"/>
                  </a:cubicBezTo>
                  <a:cubicBezTo>
                    <a:pt x="203" y="53"/>
                    <a:pt x="194" y="33"/>
                    <a:pt x="179" y="0"/>
                  </a:cubicBezTo>
                  <a:close/>
                </a:path>
              </a:pathLst>
            </a:custGeom>
            <a:solidFill>
              <a:srgbClr val="FCF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41;p41"/>
            <p:cNvSpPr/>
            <p:nvPr/>
          </p:nvSpPr>
          <p:spPr>
            <a:xfrm>
              <a:off x="2068989" y="3059523"/>
              <a:ext cx="259246" cy="941277"/>
            </a:xfrm>
            <a:custGeom>
              <a:avLst/>
              <a:gdLst/>
              <a:ahLst/>
              <a:cxnLst/>
              <a:rect l="l" t="t" r="r" b="b"/>
              <a:pathLst>
                <a:path w="8053" h="29239" extrusionOk="0">
                  <a:moveTo>
                    <a:pt x="5606" y="0"/>
                  </a:moveTo>
                  <a:cubicBezTo>
                    <a:pt x="5592" y="157"/>
                    <a:pt x="5587" y="312"/>
                    <a:pt x="5587" y="468"/>
                  </a:cubicBezTo>
                  <a:cubicBezTo>
                    <a:pt x="5587" y="709"/>
                    <a:pt x="5601" y="945"/>
                    <a:pt x="5638" y="1172"/>
                  </a:cubicBezTo>
                  <a:cubicBezTo>
                    <a:pt x="5823" y="2323"/>
                    <a:pt x="5917" y="3471"/>
                    <a:pt x="5917" y="4618"/>
                  </a:cubicBezTo>
                  <a:cubicBezTo>
                    <a:pt x="5917" y="8373"/>
                    <a:pt x="4921" y="12056"/>
                    <a:pt x="2995" y="15432"/>
                  </a:cubicBezTo>
                  <a:cubicBezTo>
                    <a:pt x="1885" y="17363"/>
                    <a:pt x="473" y="19215"/>
                    <a:pt x="76" y="21386"/>
                  </a:cubicBezTo>
                  <a:cubicBezTo>
                    <a:pt x="24" y="21674"/>
                    <a:pt x="1" y="21967"/>
                    <a:pt x="1" y="22264"/>
                  </a:cubicBezTo>
                  <a:cubicBezTo>
                    <a:pt x="1" y="23175"/>
                    <a:pt x="237" y="24101"/>
                    <a:pt x="686" y="24871"/>
                  </a:cubicBezTo>
                  <a:cubicBezTo>
                    <a:pt x="648" y="25074"/>
                    <a:pt x="629" y="25296"/>
                    <a:pt x="629" y="25527"/>
                  </a:cubicBezTo>
                  <a:cubicBezTo>
                    <a:pt x="629" y="27000"/>
                    <a:pt x="1389" y="28913"/>
                    <a:pt x="2499" y="29206"/>
                  </a:cubicBezTo>
                  <a:cubicBezTo>
                    <a:pt x="2655" y="29216"/>
                    <a:pt x="2805" y="29229"/>
                    <a:pt x="2966" y="29238"/>
                  </a:cubicBezTo>
                  <a:cubicBezTo>
                    <a:pt x="3023" y="29229"/>
                    <a:pt x="3084" y="29216"/>
                    <a:pt x="3145" y="29196"/>
                  </a:cubicBezTo>
                  <a:cubicBezTo>
                    <a:pt x="2924" y="28748"/>
                    <a:pt x="1309" y="25315"/>
                    <a:pt x="1791" y="23922"/>
                  </a:cubicBezTo>
                  <a:cubicBezTo>
                    <a:pt x="1791" y="23922"/>
                    <a:pt x="412" y="21466"/>
                    <a:pt x="3169" y="17075"/>
                  </a:cubicBezTo>
                  <a:cubicBezTo>
                    <a:pt x="5927" y="12684"/>
                    <a:pt x="8052" y="5573"/>
                    <a:pt x="5871" y="374"/>
                  </a:cubicBezTo>
                  <a:cubicBezTo>
                    <a:pt x="5804" y="213"/>
                    <a:pt x="5719" y="85"/>
                    <a:pt x="5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42;p41"/>
            <p:cNvSpPr/>
            <p:nvPr/>
          </p:nvSpPr>
          <p:spPr>
            <a:xfrm>
              <a:off x="2246694" y="3876900"/>
              <a:ext cx="327044" cy="488586"/>
            </a:xfrm>
            <a:custGeom>
              <a:avLst/>
              <a:gdLst/>
              <a:ahLst/>
              <a:cxnLst/>
              <a:rect l="l" t="t" r="r" b="b"/>
              <a:pathLst>
                <a:path w="10159" h="15177" extrusionOk="0">
                  <a:moveTo>
                    <a:pt x="7774" y="1"/>
                  </a:moveTo>
                  <a:lnTo>
                    <a:pt x="7774" y="1"/>
                  </a:lnTo>
                  <a:cubicBezTo>
                    <a:pt x="7877" y="596"/>
                    <a:pt x="7990" y="1191"/>
                    <a:pt x="8103" y="1786"/>
                  </a:cubicBezTo>
                  <a:cubicBezTo>
                    <a:pt x="8349" y="1752"/>
                    <a:pt x="8590" y="1724"/>
                    <a:pt x="8831" y="1695"/>
                  </a:cubicBezTo>
                  <a:cubicBezTo>
                    <a:pt x="8391" y="884"/>
                    <a:pt x="8018" y="378"/>
                    <a:pt x="8018" y="378"/>
                  </a:cubicBezTo>
                  <a:lnTo>
                    <a:pt x="7792" y="15"/>
                  </a:lnTo>
                  <a:cubicBezTo>
                    <a:pt x="7787" y="10"/>
                    <a:pt x="7778" y="6"/>
                    <a:pt x="7774" y="1"/>
                  </a:cubicBezTo>
                  <a:close/>
                  <a:moveTo>
                    <a:pt x="9539" y="3249"/>
                  </a:moveTo>
                  <a:cubicBezTo>
                    <a:pt x="9110" y="3277"/>
                    <a:pt x="8727" y="3306"/>
                    <a:pt x="8387" y="3338"/>
                  </a:cubicBezTo>
                  <a:cubicBezTo>
                    <a:pt x="8467" y="3839"/>
                    <a:pt x="8543" y="4340"/>
                    <a:pt x="8590" y="4846"/>
                  </a:cubicBezTo>
                  <a:cubicBezTo>
                    <a:pt x="9071" y="4803"/>
                    <a:pt x="9535" y="4774"/>
                    <a:pt x="9984" y="4755"/>
                  </a:cubicBezTo>
                  <a:cubicBezTo>
                    <a:pt x="9870" y="4222"/>
                    <a:pt x="9714" y="3717"/>
                    <a:pt x="9539" y="3249"/>
                  </a:cubicBezTo>
                  <a:close/>
                  <a:moveTo>
                    <a:pt x="8675" y="6620"/>
                  </a:moveTo>
                  <a:cubicBezTo>
                    <a:pt x="8670" y="6890"/>
                    <a:pt x="8661" y="7159"/>
                    <a:pt x="8633" y="7428"/>
                  </a:cubicBezTo>
                  <a:cubicBezTo>
                    <a:pt x="8590" y="7871"/>
                    <a:pt x="8505" y="8340"/>
                    <a:pt x="8358" y="8774"/>
                  </a:cubicBezTo>
                  <a:cubicBezTo>
                    <a:pt x="8798" y="8806"/>
                    <a:pt x="9223" y="8859"/>
                    <a:pt x="9633" y="8934"/>
                  </a:cubicBezTo>
                  <a:cubicBezTo>
                    <a:pt x="9969" y="8202"/>
                    <a:pt x="10125" y="7446"/>
                    <a:pt x="10158" y="6705"/>
                  </a:cubicBezTo>
                  <a:cubicBezTo>
                    <a:pt x="9615" y="6653"/>
                    <a:pt x="9114" y="6631"/>
                    <a:pt x="8675" y="6620"/>
                  </a:cubicBezTo>
                  <a:close/>
                  <a:moveTo>
                    <a:pt x="7689" y="9963"/>
                  </a:moveTo>
                  <a:cubicBezTo>
                    <a:pt x="7476" y="10190"/>
                    <a:pt x="7216" y="10370"/>
                    <a:pt x="6904" y="10488"/>
                  </a:cubicBezTo>
                  <a:cubicBezTo>
                    <a:pt x="6635" y="10591"/>
                    <a:pt x="6362" y="10630"/>
                    <a:pt x="6083" y="10630"/>
                  </a:cubicBezTo>
                  <a:cubicBezTo>
                    <a:pt x="5577" y="10630"/>
                    <a:pt x="5054" y="10497"/>
                    <a:pt x="4525" y="10365"/>
                  </a:cubicBezTo>
                  <a:cubicBezTo>
                    <a:pt x="4000" y="10229"/>
                    <a:pt x="3467" y="10096"/>
                    <a:pt x="2938" y="10096"/>
                  </a:cubicBezTo>
                  <a:cubicBezTo>
                    <a:pt x="2844" y="10096"/>
                    <a:pt x="2753" y="10101"/>
                    <a:pt x="2664" y="10110"/>
                  </a:cubicBezTo>
                  <a:cubicBezTo>
                    <a:pt x="1531" y="10218"/>
                    <a:pt x="572" y="11079"/>
                    <a:pt x="203" y="12103"/>
                  </a:cubicBezTo>
                  <a:cubicBezTo>
                    <a:pt x="67" y="12495"/>
                    <a:pt x="1" y="12901"/>
                    <a:pt x="1" y="13307"/>
                  </a:cubicBezTo>
                  <a:cubicBezTo>
                    <a:pt x="1" y="13945"/>
                    <a:pt x="157" y="14586"/>
                    <a:pt x="417" y="15176"/>
                  </a:cubicBezTo>
                  <a:cubicBezTo>
                    <a:pt x="454" y="12608"/>
                    <a:pt x="1979" y="11748"/>
                    <a:pt x="3368" y="11748"/>
                  </a:cubicBezTo>
                  <a:cubicBezTo>
                    <a:pt x="3943" y="11748"/>
                    <a:pt x="4496" y="11900"/>
                    <a:pt x="4907" y="12131"/>
                  </a:cubicBezTo>
                  <a:cubicBezTo>
                    <a:pt x="5394" y="12405"/>
                    <a:pt x="5852" y="12585"/>
                    <a:pt x="6314" y="12585"/>
                  </a:cubicBezTo>
                  <a:cubicBezTo>
                    <a:pt x="7150" y="12585"/>
                    <a:pt x="7981" y="11990"/>
                    <a:pt x="8935" y="10314"/>
                  </a:cubicBezTo>
                  <a:cubicBezTo>
                    <a:pt x="8500" y="10162"/>
                    <a:pt x="8080" y="10048"/>
                    <a:pt x="7689" y="99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43;p41"/>
            <p:cNvSpPr/>
            <p:nvPr/>
          </p:nvSpPr>
          <p:spPr>
            <a:xfrm>
              <a:off x="2494193" y="4159328"/>
              <a:ext cx="62647" cy="49609"/>
            </a:xfrm>
            <a:custGeom>
              <a:avLst/>
              <a:gdLst/>
              <a:ahLst/>
              <a:cxnLst/>
              <a:rect l="l" t="t" r="r" b="b"/>
              <a:pathLst>
                <a:path w="1946" h="1541" extrusionOk="0">
                  <a:moveTo>
                    <a:pt x="670" y="1"/>
                  </a:moveTo>
                  <a:cubicBezTo>
                    <a:pt x="520" y="454"/>
                    <a:pt x="307" y="865"/>
                    <a:pt x="1" y="1190"/>
                  </a:cubicBezTo>
                  <a:cubicBezTo>
                    <a:pt x="392" y="1275"/>
                    <a:pt x="812" y="1389"/>
                    <a:pt x="1247" y="1541"/>
                  </a:cubicBezTo>
                  <a:cubicBezTo>
                    <a:pt x="1474" y="1144"/>
                    <a:pt x="1705" y="685"/>
                    <a:pt x="1945" y="161"/>
                  </a:cubicBezTo>
                  <a:cubicBezTo>
                    <a:pt x="1535" y="86"/>
                    <a:pt x="1110" y="33"/>
                    <a:pt x="67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44;p41"/>
            <p:cNvSpPr/>
            <p:nvPr/>
          </p:nvSpPr>
          <p:spPr>
            <a:xfrm>
              <a:off x="2523199" y="4029945"/>
              <a:ext cx="51444" cy="62840"/>
            </a:xfrm>
            <a:custGeom>
              <a:avLst/>
              <a:gdLst/>
              <a:ahLst/>
              <a:cxnLst/>
              <a:rect l="l" t="t" r="r" b="b"/>
              <a:pathLst>
                <a:path w="1598" h="1952" extrusionOk="0">
                  <a:moveTo>
                    <a:pt x="1395" y="1"/>
                  </a:moveTo>
                  <a:cubicBezTo>
                    <a:pt x="946" y="20"/>
                    <a:pt x="482" y="49"/>
                    <a:pt x="1" y="92"/>
                  </a:cubicBezTo>
                  <a:cubicBezTo>
                    <a:pt x="57" y="596"/>
                    <a:pt x="91" y="1101"/>
                    <a:pt x="91" y="1602"/>
                  </a:cubicBezTo>
                  <a:cubicBezTo>
                    <a:pt x="91" y="1692"/>
                    <a:pt x="91" y="1777"/>
                    <a:pt x="86" y="1866"/>
                  </a:cubicBezTo>
                  <a:cubicBezTo>
                    <a:pt x="525" y="1877"/>
                    <a:pt x="1026" y="1899"/>
                    <a:pt x="1569" y="1951"/>
                  </a:cubicBezTo>
                  <a:cubicBezTo>
                    <a:pt x="1597" y="1282"/>
                    <a:pt x="1526" y="624"/>
                    <a:pt x="139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45;p41"/>
            <p:cNvSpPr/>
            <p:nvPr/>
          </p:nvSpPr>
          <p:spPr>
            <a:xfrm>
              <a:off x="2507553" y="3931467"/>
              <a:ext cx="46261" cy="52924"/>
            </a:xfrm>
            <a:custGeom>
              <a:avLst/>
              <a:gdLst/>
              <a:ahLst/>
              <a:cxnLst/>
              <a:rect l="l" t="t" r="r" b="b"/>
              <a:pathLst>
                <a:path w="1437" h="1644" extrusionOk="0">
                  <a:moveTo>
                    <a:pt x="728" y="0"/>
                  </a:moveTo>
                  <a:cubicBezTo>
                    <a:pt x="487" y="29"/>
                    <a:pt x="246" y="57"/>
                    <a:pt x="0" y="91"/>
                  </a:cubicBezTo>
                  <a:cubicBezTo>
                    <a:pt x="100" y="605"/>
                    <a:pt x="199" y="1124"/>
                    <a:pt x="284" y="1643"/>
                  </a:cubicBezTo>
                  <a:cubicBezTo>
                    <a:pt x="624" y="1611"/>
                    <a:pt x="1007" y="1582"/>
                    <a:pt x="1436" y="1554"/>
                  </a:cubicBezTo>
                  <a:cubicBezTo>
                    <a:pt x="1214" y="969"/>
                    <a:pt x="959" y="440"/>
                    <a:pt x="72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46;p41"/>
            <p:cNvSpPr/>
            <p:nvPr/>
          </p:nvSpPr>
          <p:spPr>
            <a:xfrm>
              <a:off x="2496769" y="3876288"/>
              <a:ext cx="773" cy="1095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1"/>
                  </a:moveTo>
                  <a:lnTo>
                    <a:pt x="4" y="6"/>
                  </a:lnTo>
                  <a:lnTo>
                    <a:pt x="4" y="6"/>
                  </a:lnTo>
                  <a:cubicBezTo>
                    <a:pt x="3" y="4"/>
                    <a:pt x="2" y="2"/>
                    <a:pt x="0" y="1"/>
                  </a:cubicBezTo>
                  <a:close/>
                  <a:moveTo>
                    <a:pt x="4" y="6"/>
                  </a:moveTo>
                  <a:cubicBezTo>
                    <a:pt x="6" y="10"/>
                    <a:pt x="6" y="16"/>
                    <a:pt x="6" y="20"/>
                  </a:cubicBezTo>
                  <a:cubicBezTo>
                    <a:pt x="10" y="25"/>
                    <a:pt x="19" y="29"/>
                    <a:pt x="24" y="3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97B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47;p41"/>
            <p:cNvSpPr/>
            <p:nvPr/>
          </p:nvSpPr>
          <p:spPr>
            <a:xfrm>
              <a:off x="2958125" y="1921860"/>
              <a:ext cx="4925" cy="1867"/>
            </a:xfrm>
            <a:custGeom>
              <a:avLst/>
              <a:gdLst/>
              <a:ahLst/>
              <a:cxnLst/>
              <a:rect l="l" t="t" r="r" b="b"/>
              <a:pathLst>
                <a:path w="153" h="58" extrusionOk="0">
                  <a:moveTo>
                    <a:pt x="152" y="1"/>
                  </a:moveTo>
                  <a:cubicBezTo>
                    <a:pt x="85" y="25"/>
                    <a:pt x="39" y="44"/>
                    <a:pt x="0" y="57"/>
                  </a:cubicBezTo>
                  <a:cubicBezTo>
                    <a:pt x="48" y="44"/>
                    <a:pt x="100" y="25"/>
                    <a:pt x="152" y="1"/>
                  </a:cubicBezTo>
                  <a:close/>
                </a:path>
              </a:pathLst>
            </a:custGeom>
            <a:solidFill>
              <a:srgbClr val="0E8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48;p41"/>
            <p:cNvSpPr/>
            <p:nvPr/>
          </p:nvSpPr>
          <p:spPr>
            <a:xfrm>
              <a:off x="2847478" y="1663609"/>
              <a:ext cx="332291" cy="252035"/>
            </a:xfrm>
            <a:custGeom>
              <a:avLst/>
              <a:gdLst/>
              <a:ahLst/>
              <a:cxnLst/>
              <a:rect l="l" t="t" r="r" b="b"/>
              <a:pathLst>
                <a:path w="10322" h="7829" extrusionOk="0">
                  <a:moveTo>
                    <a:pt x="506" y="0"/>
                  </a:moveTo>
                  <a:cubicBezTo>
                    <a:pt x="331" y="0"/>
                    <a:pt x="155" y="53"/>
                    <a:pt x="0" y="133"/>
                  </a:cubicBezTo>
                  <a:cubicBezTo>
                    <a:pt x="0" y="133"/>
                    <a:pt x="57" y="114"/>
                    <a:pt x="151" y="114"/>
                  </a:cubicBezTo>
                  <a:cubicBezTo>
                    <a:pt x="473" y="114"/>
                    <a:pt x="1185" y="308"/>
                    <a:pt x="1332" y="2021"/>
                  </a:cubicBezTo>
                  <a:cubicBezTo>
                    <a:pt x="1525" y="4235"/>
                    <a:pt x="3759" y="5190"/>
                    <a:pt x="6196" y="5360"/>
                  </a:cubicBezTo>
                  <a:cubicBezTo>
                    <a:pt x="8632" y="5521"/>
                    <a:pt x="8055" y="6072"/>
                    <a:pt x="6663" y="6304"/>
                  </a:cubicBezTo>
                  <a:cubicBezTo>
                    <a:pt x="5416" y="6512"/>
                    <a:pt x="5425" y="7253"/>
                    <a:pt x="4104" y="7829"/>
                  </a:cubicBezTo>
                  <a:cubicBezTo>
                    <a:pt x="4991" y="7484"/>
                    <a:pt x="5889" y="7135"/>
                    <a:pt x="6813" y="6913"/>
                  </a:cubicBezTo>
                  <a:cubicBezTo>
                    <a:pt x="7357" y="6781"/>
                    <a:pt x="7914" y="6696"/>
                    <a:pt x="8471" y="6658"/>
                  </a:cubicBezTo>
                  <a:cubicBezTo>
                    <a:pt x="8509" y="6658"/>
                    <a:pt x="8547" y="6654"/>
                    <a:pt x="8589" y="6654"/>
                  </a:cubicBezTo>
                  <a:cubicBezTo>
                    <a:pt x="8707" y="6654"/>
                    <a:pt x="8844" y="6663"/>
                    <a:pt x="8981" y="6672"/>
                  </a:cubicBezTo>
                  <a:cubicBezTo>
                    <a:pt x="9123" y="6682"/>
                    <a:pt x="9269" y="6691"/>
                    <a:pt x="9406" y="6691"/>
                  </a:cubicBezTo>
                  <a:cubicBezTo>
                    <a:pt x="9628" y="6691"/>
                    <a:pt x="9831" y="6667"/>
                    <a:pt x="9986" y="6593"/>
                  </a:cubicBezTo>
                  <a:cubicBezTo>
                    <a:pt x="10228" y="6469"/>
                    <a:pt x="10322" y="6309"/>
                    <a:pt x="10322" y="6139"/>
                  </a:cubicBezTo>
                  <a:cubicBezTo>
                    <a:pt x="10322" y="5629"/>
                    <a:pt x="9454" y="5011"/>
                    <a:pt x="9066" y="4859"/>
                  </a:cubicBezTo>
                  <a:cubicBezTo>
                    <a:pt x="8462" y="4632"/>
                    <a:pt x="7800" y="4604"/>
                    <a:pt x="7144" y="4604"/>
                  </a:cubicBezTo>
                  <a:lnTo>
                    <a:pt x="6497" y="4604"/>
                  </a:lnTo>
                  <a:cubicBezTo>
                    <a:pt x="5836" y="4604"/>
                    <a:pt x="5165" y="4575"/>
                    <a:pt x="4552" y="4340"/>
                  </a:cubicBezTo>
                  <a:cubicBezTo>
                    <a:pt x="3385" y="3895"/>
                    <a:pt x="2644" y="2801"/>
                    <a:pt x="2153" y="1696"/>
                  </a:cubicBezTo>
                  <a:cubicBezTo>
                    <a:pt x="1988" y="1327"/>
                    <a:pt x="1842" y="944"/>
                    <a:pt x="1596" y="624"/>
                  </a:cubicBezTo>
                  <a:cubicBezTo>
                    <a:pt x="1351" y="297"/>
                    <a:pt x="987" y="29"/>
                    <a:pt x="571" y="5"/>
                  </a:cubicBezTo>
                  <a:cubicBezTo>
                    <a:pt x="552" y="0"/>
                    <a:pt x="529" y="0"/>
                    <a:pt x="50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49;p41"/>
            <p:cNvSpPr/>
            <p:nvPr/>
          </p:nvSpPr>
          <p:spPr>
            <a:xfrm>
              <a:off x="3343024" y="1799495"/>
              <a:ext cx="64932" cy="27396"/>
            </a:xfrm>
            <a:custGeom>
              <a:avLst/>
              <a:gdLst/>
              <a:ahLst/>
              <a:cxnLst/>
              <a:rect l="l" t="t" r="r" b="b"/>
              <a:pathLst>
                <a:path w="2017" h="851" extrusionOk="0">
                  <a:moveTo>
                    <a:pt x="2016" y="1"/>
                  </a:moveTo>
                  <a:cubicBezTo>
                    <a:pt x="1663" y="43"/>
                    <a:pt x="1314" y="152"/>
                    <a:pt x="978" y="303"/>
                  </a:cubicBezTo>
                  <a:cubicBezTo>
                    <a:pt x="1314" y="152"/>
                    <a:pt x="1667" y="43"/>
                    <a:pt x="2016" y="1"/>
                  </a:cubicBezTo>
                  <a:close/>
                  <a:moveTo>
                    <a:pt x="359" y="624"/>
                  </a:moveTo>
                  <a:cubicBezTo>
                    <a:pt x="237" y="694"/>
                    <a:pt x="118" y="775"/>
                    <a:pt x="0" y="851"/>
                  </a:cubicBezTo>
                  <a:cubicBezTo>
                    <a:pt x="118" y="775"/>
                    <a:pt x="237" y="700"/>
                    <a:pt x="359" y="624"/>
                  </a:cubicBezTo>
                  <a:close/>
                </a:path>
              </a:pathLst>
            </a:custGeom>
            <a:solidFill>
              <a:srgbClr val="8F9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50;p41"/>
            <p:cNvSpPr/>
            <p:nvPr/>
          </p:nvSpPr>
          <p:spPr>
            <a:xfrm>
              <a:off x="3343024" y="1797531"/>
              <a:ext cx="271222" cy="315905"/>
            </a:xfrm>
            <a:custGeom>
              <a:avLst/>
              <a:gdLst/>
              <a:ahLst/>
              <a:cxnLst/>
              <a:rect l="l" t="t" r="r" b="b"/>
              <a:pathLst>
                <a:path w="8425" h="9813" extrusionOk="0">
                  <a:moveTo>
                    <a:pt x="3084" y="1"/>
                  </a:moveTo>
                  <a:cubicBezTo>
                    <a:pt x="2725" y="1"/>
                    <a:pt x="2371" y="24"/>
                    <a:pt x="2016" y="62"/>
                  </a:cubicBezTo>
                  <a:cubicBezTo>
                    <a:pt x="1667" y="104"/>
                    <a:pt x="1314" y="213"/>
                    <a:pt x="978" y="364"/>
                  </a:cubicBezTo>
                  <a:cubicBezTo>
                    <a:pt x="765" y="458"/>
                    <a:pt x="558" y="567"/>
                    <a:pt x="359" y="685"/>
                  </a:cubicBezTo>
                  <a:cubicBezTo>
                    <a:pt x="237" y="761"/>
                    <a:pt x="118" y="836"/>
                    <a:pt x="0" y="912"/>
                  </a:cubicBezTo>
                  <a:lnTo>
                    <a:pt x="0" y="916"/>
                  </a:lnTo>
                  <a:cubicBezTo>
                    <a:pt x="0" y="916"/>
                    <a:pt x="1068" y="614"/>
                    <a:pt x="2380" y="614"/>
                  </a:cubicBezTo>
                  <a:cubicBezTo>
                    <a:pt x="3868" y="614"/>
                    <a:pt x="5677" y="1001"/>
                    <a:pt x="6597" y="2659"/>
                  </a:cubicBezTo>
                  <a:cubicBezTo>
                    <a:pt x="8325" y="5761"/>
                    <a:pt x="7763" y="8609"/>
                    <a:pt x="4845" y="9812"/>
                  </a:cubicBezTo>
                  <a:cubicBezTo>
                    <a:pt x="5119" y="9723"/>
                    <a:pt x="5383" y="9600"/>
                    <a:pt x="5638" y="9463"/>
                  </a:cubicBezTo>
                  <a:cubicBezTo>
                    <a:pt x="7258" y="8570"/>
                    <a:pt x="8325" y="6842"/>
                    <a:pt x="8415" y="5053"/>
                  </a:cubicBezTo>
                  <a:cubicBezTo>
                    <a:pt x="8419" y="4968"/>
                    <a:pt x="8419" y="4887"/>
                    <a:pt x="8419" y="4807"/>
                  </a:cubicBezTo>
                  <a:cubicBezTo>
                    <a:pt x="8425" y="3334"/>
                    <a:pt x="7749" y="1838"/>
                    <a:pt x="6516" y="959"/>
                  </a:cubicBezTo>
                  <a:cubicBezTo>
                    <a:pt x="5540" y="265"/>
                    <a:pt x="4311" y="1"/>
                    <a:pt x="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451;p41"/>
            <p:cNvSpPr/>
            <p:nvPr/>
          </p:nvSpPr>
          <p:spPr>
            <a:xfrm>
              <a:off x="2465445" y="2777158"/>
              <a:ext cx="166500" cy="117213"/>
            </a:xfrm>
            <a:custGeom>
              <a:avLst/>
              <a:gdLst/>
              <a:ahLst/>
              <a:cxnLst/>
              <a:rect l="l" t="t" r="r" b="b"/>
              <a:pathLst>
                <a:path w="5172" h="3641" extrusionOk="0">
                  <a:moveTo>
                    <a:pt x="86" y="0"/>
                  </a:moveTo>
                  <a:cubicBezTo>
                    <a:pt x="34" y="165"/>
                    <a:pt x="5" y="345"/>
                    <a:pt x="1" y="520"/>
                  </a:cubicBezTo>
                  <a:lnTo>
                    <a:pt x="1" y="600"/>
                  </a:lnTo>
                  <a:lnTo>
                    <a:pt x="1" y="646"/>
                  </a:lnTo>
                  <a:cubicBezTo>
                    <a:pt x="1290" y="1932"/>
                    <a:pt x="2928" y="2937"/>
                    <a:pt x="4303" y="3405"/>
                  </a:cubicBezTo>
                  <a:cubicBezTo>
                    <a:pt x="4562" y="3490"/>
                    <a:pt x="4822" y="3570"/>
                    <a:pt x="5081" y="3641"/>
                  </a:cubicBezTo>
                  <a:lnTo>
                    <a:pt x="5087" y="3636"/>
                  </a:lnTo>
                  <a:cubicBezTo>
                    <a:pt x="5162" y="3494"/>
                    <a:pt x="5172" y="3333"/>
                    <a:pt x="5172" y="3174"/>
                  </a:cubicBezTo>
                  <a:cubicBezTo>
                    <a:pt x="1946" y="2248"/>
                    <a:pt x="175" y="108"/>
                    <a:pt x="8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452;p41"/>
            <p:cNvSpPr/>
            <p:nvPr/>
          </p:nvSpPr>
          <p:spPr>
            <a:xfrm>
              <a:off x="2890939" y="2785176"/>
              <a:ext cx="156005" cy="105817"/>
            </a:xfrm>
            <a:custGeom>
              <a:avLst/>
              <a:gdLst/>
              <a:ahLst/>
              <a:cxnLst/>
              <a:rect l="l" t="t" r="r" b="b"/>
              <a:pathLst>
                <a:path w="4846" h="3287" extrusionOk="0">
                  <a:moveTo>
                    <a:pt x="4633" y="0"/>
                  </a:moveTo>
                  <a:cubicBezTo>
                    <a:pt x="3504" y="1454"/>
                    <a:pt x="2432" y="2162"/>
                    <a:pt x="1" y="2640"/>
                  </a:cubicBezTo>
                  <a:cubicBezTo>
                    <a:pt x="10" y="2851"/>
                    <a:pt x="5" y="3078"/>
                    <a:pt x="19" y="3287"/>
                  </a:cubicBezTo>
                  <a:cubicBezTo>
                    <a:pt x="742" y="3102"/>
                    <a:pt x="1450" y="2856"/>
                    <a:pt x="2135" y="2564"/>
                  </a:cubicBezTo>
                  <a:cubicBezTo>
                    <a:pt x="3103" y="2153"/>
                    <a:pt x="4038" y="1620"/>
                    <a:pt x="4846" y="963"/>
                  </a:cubicBezTo>
                  <a:cubicBezTo>
                    <a:pt x="4822" y="822"/>
                    <a:pt x="4793" y="670"/>
                    <a:pt x="4761" y="528"/>
                  </a:cubicBezTo>
                  <a:cubicBezTo>
                    <a:pt x="4722" y="354"/>
                    <a:pt x="4685" y="175"/>
                    <a:pt x="463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453;p41"/>
            <p:cNvSpPr/>
            <p:nvPr/>
          </p:nvSpPr>
          <p:spPr>
            <a:xfrm>
              <a:off x="2506781" y="2538901"/>
              <a:ext cx="152689" cy="32547"/>
            </a:xfrm>
            <a:custGeom>
              <a:avLst/>
              <a:gdLst/>
              <a:ahLst/>
              <a:cxnLst/>
              <a:rect l="l" t="t" r="r" b="b"/>
              <a:pathLst>
                <a:path w="4743" h="1011" extrusionOk="0">
                  <a:moveTo>
                    <a:pt x="227" y="1"/>
                  </a:moveTo>
                  <a:cubicBezTo>
                    <a:pt x="194" y="118"/>
                    <a:pt x="162" y="236"/>
                    <a:pt x="120" y="345"/>
                  </a:cubicBezTo>
                  <a:cubicBezTo>
                    <a:pt x="72" y="468"/>
                    <a:pt x="29" y="590"/>
                    <a:pt x="1" y="718"/>
                  </a:cubicBezTo>
                  <a:cubicBezTo>
                    <a:pt x="436" y="746"/>
                    <a:pt x="1162" y="812"/>
                    <a:pt x="2343" y="982"/>
                  </a:cubicBezTo>
                  <a:cubicBezTo>
                    <a:pt x="2485" y="1001"/>
                    <a:pt x="2655" y="1010"/>
                    <a:pt x="2858" y="1010"/>
                  </a:cubicBezTo>
                  <a:cubicBezTo>
                    <a:pt x="3344" y="1010"/>
                    <a:pt x="3991" y="954"/>
                    <a:pt x="4742" y="869"/>
                  </a:cubicBezTo>
                  <a:cubicBezTo>
                    <a:pt x="4742" y="675"/>
                    <a:pt x="4723" y="482"/>
                    <a:pt x="4675" y="302"/>
                  </a:cubicBezTo>
                  <a:cubicBezTo>
                    <a:pt x="4501" y="302"/>
                    <a:pt x="4326" y="307"/>
                    <a:pt x="4152" y="307"/>
                  </a:cubicBezTo>
                  <a:cubicBezTo>
                    <a:pt x="3457" y="307"/>
                    <a:pt x="2764" y="278"/>
                    <a:pt x="2075" y="213"/>
                  </a:cubicBezTo>
                  <a:cubicBezTo>
                    <a:pt x="1474" y="160"/>
                    <a:pt x="842" y="43"/>
                    <a:pt x="22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454;p41"/>
            <p:cNvSpPr/>
            <p:nvPr/>
          </p:nvSpPr>
          <p:spPr>
            <a:xfrm>
              <a:off x="2836661" y="2509380"/>
              <a:ext cx="164697" cy="32450"/>
            </a:xfrm>
            <a:custGeom>
              <a:avLst/>
              <a:gdLst/>
              <a:ahLst/>
              <a:cxnLst/>
              <a:rect l="l" t="t" r="r" b="b"/>
              <a:pathLst>
                <a:path w="5116" h="1008" extrusionOk="0">
                  <a:moveTo>
                    <a:pt x="4165" y="1"/>
                  </a:moveTo>
                  <a:cubicBezTo>
                    <a:pt x="2820" y="1"/>
                    <a:pt x="1398" y="308"/>
                    <a:pt x="57" y="572"/>
                  </a:cubicBezTo>
                  <a:cubicBezTo>
                    <a:pt x="38" y="624"/>
                    <a:pt x="29" y="691"/>
                    <a:pt x="24" y="752"/>
                  </a:cubicBezTo>
                  <a:cubicBezTo>
                    <a:pt x="10" y="833"/>
                    <a:pt x="1" y="922"/>
                    <a:pt x="1" y="1007"/>
                  </a:cubicBezTo>
                  <a:cubicBezTo>
                    <a:pt x="1620" y="785"/>
                    <a:pt x="3145" y="606"/>
                    <a:pt x="4231" y="606"/>
                  </a:cubicBezTo>
                  <a:cubicBezTo>
                    <a:pt x="4571" y="606"/>
                    <a:pt x="4869" y="624"/>
                    <a:pt x="5115" y="663"/>
                  </a:cubicBezTo>
                  <a:cubicBezTo>
                    <a:pt x="5115" y="657"/>
                    <a:pt x="5109" y="652"/>
                    <a:pt x="5109" y="648"/>
                  </a:cubicBezTo>
                  <a:cubicBezTo>
                    <a:pt x="5048" y="430"/>
                    <a:pt x="4978" y="199"/>
                    <a:pt x="4841" y="29"/>
                  </a:cubicBezTo>
                  <a:lnTo>
                    <a:pt x="4836" y="29"/>
                  </a:lnTo>
                  <a:cubicBezTo>
                    <a:pt x="4614" y="11"/>
                    <a:pt x="4392" y="1"/>
                    <a:pt x="416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455;p41"/>
            <p:cNvSpPr/>
            <p:nvPr/>
          </p:nvSpPr>
          <p:spPr>
            <a:xfrm>
              <a:off x="2745942" y="4272003"/>
              <a:ext cx="63419" cy="90300"/>
            </a:xfrm>
            <a:custGeom>
              <a:avLst/>
              <a:gdLst/>
              <a:ahLst/>
              <a:cxnLst/>
              <a:rect l="l" t="t" r="r" b="b"/>
              <a:pathLst>
                <a:path w="1970" h="2805" extrusionOk="0">
                  <a:moveTo>
                    <a:pt x="1189" y="1"/>
                  </a:moveTo>
                  <a:cubicBezTo>
                    <a:pt x="716" y="1"/>
                    <a:pt x="162" y="528"/>
                    <a:pt x="38" y="1430"/>
                  </a:cubicBezTo>
                  <a:cubicBezTo>
                    <a:pt x="0" y="1733"/>
                    <a:pt x="14" y="2054"/>
                    <a:pt x="160" y="2328"/>
                  </a:cubicBezTo>
                  <a:cubicBezTo>
                    <a:pt x="305" y="2594"/>
                    <a:pt x="594" y="2805"/>
                    <a:pt x="910" y="2805"/>
                  </a:cubicBezTo>
                  <a:cubicBezTo>
                    <a:pt x="914" y="2805"/>
                    <a:pt x="917" y="2805"/>
                    <a:pt x="920" y="2805"/>
                  </a:cubicBezTo>
                  <a:cubicBezTo>
                    <a:pt x="1247" y="2795"/>
                    <a:pt x="1535" y="2568"/>
                    <a:pt x="1685" y="2290"/>
                  </a:cubicBezTo>
                  <a:cubicBezTo>
                    <a:pt x="1836" y="2012"/>
                    <a:pt x="1875" y="1690"/>
                    <a:pt x="1898" y="1374"/>
                  </a:cubicBezTo>
                  <a:cubicBezTo>
                    <a:pt x="1970" y="422"/>
                    <a:pt x="1611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456;p41"/>
            <p:cNvSpPr/>
            <p:nvPr/>
          </p:nvSpPr>
          <p:spPr>
            <a:xfrm>
              <a:off x="2261278" y="4368292"/>
              <a:ext cx="143868" cy="146476"/>
            </a:xfrm>
            <a:custGeom>
              <a:avLst/>
              <a:gdLst/>
              <a:ahLst/>
              <a:cxnLst/>
              <a:rect l="l" t="t" r="r" b="b"/>
              <a:pathLst>
                <a:path w="4469" h="4550" extrusionOk="0">
                  <a:moveTo>
                    <a:pt x="2363" y="1"/>
                  </a:moveTo>
                  <a:cubicBezTo>
                    <a:pt x="2121" y="1"/>
                    <a:pt x="1876" y="61"/>
                    <a:pt x="1640" y="196"/>
                  </a:cubicBezTo>
                  <a:cubicBezTo>
                    <a:pt x="600" y="791"/>
                    <a:pt x="1" y="2510"/>
                    <a:pt x="271" y="3577"/>
                  </a:cubicBezTo>
                  <a:cubicBezTo>
                    <a:pt x="384" y="4046"/>
                    <a:pt x="748" y="4550"/>
                    <a:pt x="1227" y="4550"/>
                  </a:cubicBezTo>
                  <a:cubicBezTo>
                    <a:pt x="1263" y="4550"/>
                    <a:pt x="1300" y="4547"/>
                    <a:pt x="1337" y="4541"/>
                  </a:cubicBezTo>
                  <a:cubicBezTo>
                    <a:pt x="1810" y="4469"/>
                    <a:pt x="2036" y="3968"/>
                    <a:pt x="2329" y="3606"/>
                  </a:cubicBezTo>
                  <a:cubicBezTo>
                    <a:pt x="2660" y="3194"/>
                    <a:pt x="3160" y="2907"/>
                    <a:pt x="3694" y="2822"/>
                  </a:cubicBezTo>
                  <a:cubicBezTo>
                    <a:pt x="3897" y="2789"/>
                    <a:pt x="4124" y="2778"/>
                    <a:pt x="4274" y="2647"/>
                  </a:cubicBezTo>
                  <a:cubicBezTo>
                    <a:pt x="4440" y="2505"/>
                    <a:pt x="4468" y="2274"/>
                    <a:pt x="4454" y="2066"/>
                  </a:cubicBezTo>
                  <a:cubicBezTo>
                    <a:pt x="4393" y="1108"/>
                    <a:pt x="3404" y="1"/>
                    <a:pt x="2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457;p41"/>
            <p:cNvSpPr/>
            <p:nvPr/>
          </p:nvSpPr>
          <p:spPr>
            <a:xfrm>
              <a:off x="2429872" y="4387318"/>
              <a:ext cx="146444" cy="151627"/>
            </a:xfrm>
            <a:custGeom>
              <a:avLst/>
              <a:gdLst/>
              <a:ahLst/>
              <a:cxnLst/>
              <a:rect l="l" t="t" r="r" b="b"/>
              <a:pathLst>
                <a:path w="4549" h="4710" extrusionOk="0">
                  <a:moveTo>
                    <a:pt x="1694" y="1"/>
                  </a:moveTo>
                  <a:cubicBezTo>
                    <a:pt x="1274" y="1"/>
                    <a:pt x="885" y="170"/>
                    <a:pt x="600" y="625"/>
                  </a:cubicBezTo>
                  <a:cubicBezTo>
                    <a:pt x="1" y="1583"/>
                    <a:pt x="62" y="3100"/>
                    <a:pt x="615" y="4044"/>
                  </a:cubicBezTo>
                  <a:cubicBezTo>
                    <a:pt x="812" y="4381"/>
                    <a:pt x="1159" y="4710"/>
                    <a:pt x="1541" y="4710"/>
                  </a:cubicBezTo>
                  <a:cubicBezTo>
                    <a:pt x="1598" y="4710"/>
                    <a:pt x="1657" y="4702"/>
                    <a:pt x="1715" y="4686"/>
                  </a:cubicBezTo>
                  <a:cubicBezTo>
                    <a:pt x="1880" y="4639"/>
                    <a:pt x="2012" y="4525"/>
                    <a:pt x="2145" y="4421"/>
                  </a:cubicBezTo>
                  <a:cubicBezTo>
                    <a:pt x="2701" y="3963"/>
                    <a:pt x="3259" y="3510"/>
                    <a:pt x="3816" y="3052"/>
                  </a:cubicBezTo>
                  <a:cubicBezTo>
                    <a:pt x="4071" y="2845"/>
                    <a:pt x="4345" y="2612"/>
                    <a:pt x="4444" y="2301"/>
                  </a:cubicBezTo>
                  <a:cubicBezTo>
                    <a:pt x="4549" y="1961"/>
                    <a:pt x="4420" y="1588"/>
                    <a:pt x="4198" y="1305"/>
                  </a:cubicBezTo>
                  <a:cubicBezTo>
                    <a:pt x="3976" y="1021"/>
                    <a:pt x="3670" y="819"/>
                    <a:pt x="3368" y="620"/>
                  </a:cubicBezTo>
                  <a:cubicBezTo>
                    <a:pt x="2865" y="297"/>
                    <a:pt x="2251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458;p41"/>
            <p:cNvSpPr/>
            <p:nvPr/>
          </p:nvSpPr>
          <p:spPr>
            <a:xfrm>
              <a:off x="2202525" y="4281886"/>
              <a:ext cx="96030" cy="106074"/>
            </a:xfrm>
            <a:custGeom>
              <a:avLst/>
              <a:gdLst/>
              <a:ahLst/>
              <a:cxnLst/>
              <a:rect l="l" t="t" r="r" b="b"/>
              <a:pathLst>
                <a:path w="2983" h="3295" extrusionOk="0">
                  <a:moveTo>
                    <a:pt x="1600" y="1"/>
                  </a:moveTo>
                  <a:cubicBezTo>
                    <a:pt x="658" y="1"/>
                    <a:pt x="1" y="1462"/>
                    <a:pt x="98" y="2224"/>
                  </a:cubicBezTo>
                  <a:cubicBezTo>
                    <a:pt x="150" y="2635"/>
                    <a:pt x="400" y="3036"/>
                    <a:pt x="797" y="3206"/>
                  </a:cubicBezTo>
                  <a:cubicBezTo>
                    <a:pt x="935" y="3267"/>
                    <a:pt x="1083" y="3294"/>
                    <a:pt x="1232" y="3294"/>
                  </a:cubicBezTo>
                  <a:cubicBezTo>
                    <a:pt x="1617" y="3294"/>
                    <a:pt x="2009" y="3109"/>
                    <a:pt x="2261" y="2823"/>
                  </a:cubicBezTo>
                  <a:cubicBezTo>
                    <a:pt x="2846" y="2167"/>
                    <a:pt x="2983" y="467"/>
                    <a:pt x="1959" y="70"/>
                  </a:cubicBezTo>
                  <a:cubicBezTo>
                    <a:pt x="1835" y="23"/>
                    <a:pt x="1716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459;p41"/>
            <p:cNvSpPr/>
            <p:nvPr/>
          </p:nvSpPr>
          <p:spPr>
            <a:xfrm>
              <a:off x="2955711" y="4364107"/>
              <a:ext cx="150951" cy="174387"/>
            </a:xfrm>
            <a:custGeom>
              <a:avLst/>
              <a:gdLst/>
              <a:ahLst/>
              <a:cxnLst/>
              <a:rect l="l" t="t" r="r" b="b"/>
              <a:pathLst>
                <a:path w="4689" h="5417" extrusionOk="0">
                  <a:moveTo>
                    <a:pt x="2255" y="0"/>
                  </a:moveTo>
                  <a:cubicBezTo>
                    <a:pt x="1195" y="0"/>
                    <a:pt x="162" y="708"/>
                    <a:pt x="42" y="2093"/>
                  </a:cubicBezTo>
                  <a:cubicBezTo>
                    <a:pt x="0" y="2621"/>
                    <a:pt x="108" y="3150"/>
                    <a:pt x="317" y="3641"/>
                  </a:cubicBezTo>
                  <a:cubicBezTo>
                    <a:pt x="435" y="3919"/>
                    <a:pt x="581" y="4189"/>
                    <a:pt x="746" y="4444"/>
                  </a:cubicBezTo>
                  <a:cubicBezTo>
                    <a:pt x="1025" y="4874"/>
                    <a:pt x="1402" y="5299"/>
                    <a:pt x="1921" y="5397"/>
                  </a:cubicBezTo>
                  <a:cubicBezTo>
                    <a:pt x="1995" y="5410"/>
                    <a:pt x="2069" y="5417"/>
                    <a:pt x="2142" y="5417"/>
                  </a:cubicBezTo>
                  <a:cubicBezTo>
                    <a:pt x="2513" y="5417"/>
                    <a:pt x="2880" y="5259"/>
                    <a:pt x="3187" y="5057"/>
                  </a:cubicBezTo>
                  <a:cubicBezTo>
                    <a:pt x="3843" y="4632"/>
                    <a:pt x="4325" y="3971"/>
                    <a:pt x="4528" y="3244"/>
                  </a:cubicBezTo>
                  <a:cubicBezTo>
                    <a:pt x="4675" y="2749"/>
                    <a:pt x="4689" y="2219"/>
                    <a:pt x="4534" y="1724"/>
                  </a:cubicBezTo>
                  <a:cubicBezTo>
                    <a:pt x="4176" y="568"/>
                    <a:pt x="3204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460;p41"/>
            <p:cNvSpPr/>
            <p:nvPr/>
          </p:nvSpPr>
          <p:spPr>
            <a:xfrm>
              <a:off x="2763423" y="4360340"/>
              <a:ext cx="144577" cy="167562"/>
            </a:xfrm>
            <a:custGeom>
              <a:avLst/>
              <a:gdLst/>
              <a:ahLst/>
              <a:cxnLst/>
              <a:rect l="l" t="t" r="r" b="b"/>
              <a:pathLst>
                <a:path w="4491" h="5205" extrusionOk="0">
                  <a:moveTo>
                    <a:pt x="2618" y="1"/>
                  </a:moveTo>
                  <a:cubicBezTo>
                    <a:pt x="2581" y="1"/>
                    <a:pt x="2544" y="2"/>
                    <a:pt x="2507" y="4"/>
                  </a:cubicBezTo>
                  <a:cubicBezTo>
                    <a:pt x="2101" y="33"/>
                    <a:pt x="1737" y="259"/>
                    <a:pt x="1421" y="589"/>
                  </a:cubicBezTo>
                  <a:cubicBezTo>
                    <a:pt x="604" y="1445"/>
                    <a:pt x="122" y="3025"/>
                    <a:pt x="42" y="3847"/>
                  </a:cubicBezTo>
                  <a:cubicBezTo>
                    <a:pt x="0" y="4282"/>
                    <a:pt x="52" y="4797"/>
                    <a:pt x="425" y="5052"/>
                  </a:cubicBezTo>
                  <a:cubicBezTo>
                    <a:pt x="595" y="5166"/>
                    <a:pt x="800" y="5205"/>
                    <a:pt x="1011" y="5205"/>
                  </a:cubicBezTo>
                  <a:cubicBezTo>
                    <a:pt x="1158" y="5205"/>
                    <a:pt x="1308" y="5186"/>
                    <a:pt x="1449" y="5161"/>
                  </a:cubicBezTo>
                  <a:cubicBezTo>
                    <a:pt x="2106" y="5032"/>
                    <a:pt x="2753" y="4759"/>
                    <a:pt x="3272" y="4357"/>
                  </a:cubicBezTo>
                  <a:cubicBezTo>
                    <a:pt x="3603" y="4108"/>
                    <a:pt x="3881" y="3805"/>
                    <a:pt x="4084" y="3456"/>
                  </a:cubicBezTo>
                  <a:cubicBezTo>
                    <a:pt x="4141" y="3356"/>
                    <a:pt x="4193" y="3252"/>
                    <a:pt x="4235" y="3149"/>
                  </a:cubicBezTo>
                  <a:cubicBezTo>
                    <a:pt x="4490" y="2554"/>
                    <a:pt x="4433" y="1661"/>
                    <a:pt x="4080" y="977"/>
                  </a:cubicBezTo>
                  <a:cubicBezTo>
                    <a:pt x="3793" y="416"/>
                    <a:pt x="3301" y="1"/>
                    <a:pt x="2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asificación por uso: Lógico matemática 3 años - Paper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9929"/>
          <a:stretch/>
        </p:blipFill>
        <p:spPr bwMode="auto">
          <a:xfrm>
            <a:off x="2485487" y="1200430"/>
            <a:ext cx="4381500" cy="25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" name="Google Shape;1232;p28"/>
          <p:cNvSpPr/>
          <p:nvPr/>
        </p:nvSpPr>
        <p:spPr>
          <a:xfrm rot="-1519528">
            <a:off x="8249207" y="4157126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28"/>
          <p:cNvGrpSpPr/>
          <p:nvPr/>
        </p:nvGrpSpPr>
        <p:grpSpPr>
          <a:xfrm rot="1361789">
            <a:off x="949840" y="305646"/>
            <a:ext cx="984286" cy="934632"/>
            <a:chOff x="5259675" y="2069875"/>
            <a:chExt cx="914926" cy="868771"/>
          </a:xfrm>
        </p:grpSpPr>
        <p:sp>
          <p:nvSpPr>
            <p:cNvPr id="1272" name="Google Shape;1272;p28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rgbClr val="434343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2" name="Google Shape;1282;p28"/>
          <p:cNvSpPr txBox="1">
            <a:spLocks noGrp="1"/>
          </p:cNvSpPr>
          <p:nvPr>
            <p:ph type="title"/>
          </p:nvPr>
        </p:nvSpPr>
        <p:spPr>
          <a:xfrm>
            <a:off x="2464420" y="144994"/>
            <a:ext cx="5865632" cy="108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 smtClean="0"/>
              <a:t>C</a:t>
            </a:r>
            <a:r>
              <a:rPr lang="en" sz="4400" dirty="0" smtClean="0"/>
              <a:t>omparación  por usos</a:t>
            </a:r>
            <a:endParaRPr sz="4400" dirty="0"/>
          </a:p>
        </p:txBody>
      </p:sp>
      <p:grpSp>
        <p:nvGrpSpPr>
          <p:cNvPr id="1284" name="Google Shape;1284;p28"/>
          <p:cNvGrpSpPr/>
          <p:nvPr/>
        </p:nvGrpSpPr>
        <p:grpSpPr>
          <a:xfrm rot="1443833">
            <a:off x="6588015" y="1093516"/>
            <a:ext cx="515096" cy="303149"/>
            <a:chOff x="3684525" y="1809375"/>
            <a:chExt cx="334225" cy="196700"/>
          </a:xfrm>
        </p:grpSpPr>
        <p:sp>
          <p:nvSpPr>
            <p:cNvPr id="1285" name="Google Shape;1285;p28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8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8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" name="Google Shape;1312;p28"/>
          <p:cNvGrpSpPr/>
          <p:nvPr/>
        </p:nvGrpSpPr>
        <p:grpSpPr>
          <a:xfrm>
            <a:off x="1257834" y="3803468"/>
            <a:ext cx="565756" cy="549441"/>
            <a:chOff x="-2648475" y="3766325"/>
            <a:chExt cx="733700" cy="712450"/>
          </a:xfrm>
        </p:grpSpPr>
        <p:sp>
          <p:nvSpPr>
            <p:cNvPr id="1313" name="Google Shape;1313;p28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8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8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8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8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8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8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8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8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8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8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8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28"/>
          <p:cNvGrpSpPr/>
          <p:nvPr/>
        </p:nvGrpSpPr>
        <p:grpSpPr>
          <a:xfrm rot="1578939">
            <a:off x="2380254" y="3488783"/>
            <a:ext cx="515078" cy="303137"/>
            <a:chOff x="3684525" y="1809375"/>
            <a:chExt cx="334225" cy="196700"/>
          </a:xfrm>
        </p:grpSpPr>
        <p:sp>
          <p:nvSpPr>
            <p:cNvPr id="1334" name="Google Shape;1334;p28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552;p22"/>
          <p:cNvSpPr txBox="1">
            <a:spLocks/>
          </p:cNvSpPr>
          <p:nvPr/>
        </p:nvSpPr>
        <p:spPr>
          <a:xfrm>
            <a:off x="1562554" y="4029418"/>
            <a:ext cx="6657290" cy="9414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 smtClean="0"/>
              <a:t>Observar los elementos y luego identifica sus usos ( ¿Para qué los utilizamos?)</a:t>
            </a:r>
          </a:p>
        </p:txBody>
      </p:sp>
      <p:grpSp>
        <p:nvGrpSpPr>
          <p:cNvPr id="120" name="Google Shape;3964;p50"/>
          <p:cNvGrpSpPr/>
          <p:nvPr/>
        </p:nvGrpSpPr>
        <p:grpSpPr>
          <a:xfrm>
            <a:off x="8259946" y="109543"/>
            <a:ext cx="393727" cy="1318759"/>
            <a:chOff x="7906875" y="-9525"/>
            <a:chExt cx="603876" cy="2022637"/>
          </a:xfrm>
        </p:grpSpPr>
        <p:sp>
          <p:nvSpPr>
            <p:cNvPr id="121" name="Google Shape;3965;p50"/>
            <p:cNvSpPr/>
            <p:nvPr/>
          </p:nvSpPr>
          <p:spPr>
            <a:xfrm>
              <a:off x="7906875" y="-9525"/>
              <a:ext cx="603876" cy="2022637"/>
            </a:xfrm>
            <a:custGeom>
              <a:avLst/>
              <a:gdLst/>
              <a:ahLst/>
              <a:cxnLst/>
              <a:rect l="l" t="t" r="r" b="b"/>
              <a:pathLst>
                <a:path w="10626" h="35591" extrusionOk="0">
                  <a:moveTo>
                    <a:pt x="1" y="0"/>
                  </a:moveTo>
                  <a:lnTo>
                    <a:pt x="1" y="35590"/>
                  </a:lnTo>
                  <a:lnTo>
                    <a:pt x="5315" y="31570"/>
                  </a:lnTo>
                  <a:lnTo>
                    <a:pt x="10626" y="35590"/>
                  </a:lnTo>
                  <a:lnTo>
                    <a:pt x="10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66;p50"/>
            <p:cNvSpPr/>
            <p:nvPr/>
          </p:nvSpPr>
          <p:spPr>
            <a:xfrm>
              <a:off x="7906875" y="-9525"/>
              <a:ext cx="603876" cy="641213"/>
            </a:xfrm>
            <a:custGeom>
              <a:avLst/>
              <a:gdLst/>
              <a:ahLst/>
              <a:cxnLst/>
              <a:rect l="l" t="t" r="r" b="b"/>
              <a:pathLst>
                <a:path w="10626" h="11283" extrusionOk="0">
                  <a:moveTo>
                    <a:pt x="1" y="0"/>
                  </a:moveTo>
                  <a:lnTo>
                    <a:pt x="1" y="658"/>
                  </a:lnTo>
                  <a:lnTo>
                    <a:pt x="10626" y="11283"/>
                  </a:lnTo>
                  <a:lnTo>
                    <a:pt x="10626" y="1044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67;p50"/>
            <p:cNvSpPr/>
            <p:nvPr/>
          </p:nvSpPr>
          <p:spPr>
            <a:xfrm>
              <a:off x="7906875" y="135675"/>
              <a:ext cx="603876" cy="651272"/>
            </a:xfrm>
            <a:custGeom>
              <a:avLst/>
              <a:gdLst/>
              <a:ahLst/>
              <a:cxnLst/>
              <a:rect l="l" t="t" r="r" b="b"/>
              <a:pathLst>
                <a:path w="10626" h="11460" extrusionOk="0">
                  <a:moveTo>
                    <a:pt x="1" y="1"/>
                  </a:moveTo>
                  <a:lnTo>
                    <a:pt x="1" y="834"/>
                  </a:lnTo>
                  <a:lnTo>
                    <a:pt x="10626" y="11459"/>
                  </a:lnTo>
                  <a:lnTo>
                    <a:pt x="10626" y="106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68;p50"/>
            <p:cNvSpPr/>
            <p:nvPr/>
          </p:nvSpPr>
          <p:spPr>
            <a:xfrm>
              <a:off x="7906875" y="290933"/>
              <a:ext cx="603876" cy="651215"/>
            </a:xfrm>
            <a:custGeom>
              <a:avLst/>
              <a:gdLst/>
              <a:ahLst/>
              <a:cxnLst/>
              <a:rect l="l" t="t" r="r" b="b"/>
              <a:pathLst>
                <a:path w="10626" h="11459" extrusionOk="0">
                  <a:moveTo>
                    <a:pt x="1" y="1"/>
                  </a:moveTo>
                  <a:lnTo>
                    <a:pt x="1" y="834"/>
                  </a:lnTo>
                  <a:lnTo>
                    <a:pt x="10626" y="11459"/>
                  </a:lnTo>
                  <a:lnTo>
                    <a:pt x="10626" y="106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69;p50"/>
            <p:cNvSpPr/>
            <p:nvPr/>
          </p:nvSpPr>
          <p:spPr>
            <a:xfrm>
              <a:off x="7906875" y="446192"/>
              <a:ext cx="603876" cy="651329"/>
            </a:xfrm>
            <a:custGeom>
              <a:avLst/>
              <a:gdLst/>
              <a:ahLst/>
              <a:cxnLst/>
              <a:rect l="l" t="t" r="r" b="b"/>
              <a:pathLst>
                <a:path w="10626" h="11461" extrusionOk="0">
                  <a:moveTo>
                    <a:pt x="1" y="0"/>
                  </a:moveTo>
                  <a:lnTo>
                    <a:pt x="1" y="837"/>
                  </a:lnTo>
                  <a:lnTo>
                    <a:pt x="10626" y="11461"/>
                  </a:lnTo>
                  <a:lnTo>
                    <a:pt x="10626" y="106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70;p50"/>
            <p:cNvSpPr/>
            <p:nvPr/>
          </p:nvSpPr>
          <p:spPr>
            <a:xfrm>
              <a:off x="8335373" y="-9525"/>
              <a:ext cx="175377" cy="175548"/>
            </a:xfrm>
            <a:custGeom>
              <a:avLst/>
              <a:gdLst/>
              <a:ahLst/>
              <a:cxnLst/>
              <a:rect l="l" t="t" r="r" b="b"/>
              <a:pathLst>
                <a:path w="3086" h="3089" extrusionOk="0">
                  <a:moveTo>
                    <a:pt x="0" y="0"/>
                  </a:moveTo>
                  <a:lnTo>
                    <a:pt x="3086" y="3088"/>
                  </a:lnTo>
                  <a:lnTo>
                    <a:pt x="3086" y="225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71;p50"/>
            <p:cNvSpPr/>
            <p:nvPr/>
          </p:nvSpPr>
          <p:spPr>
            <a:xfrm>
              <a:off x="7906875" y="601394"/>
              <a:ext cx="603876" cy="651385"/>
            </a:xfrm>
            <a:custGeom>
              <a:avLst/>
              <a:gdLst/>
              <a:ahLst/>
              <a:cxnLst/>
              <a:rect l="l" t="t" r="r" b="b"/>
              <a:pathLst>
                <a:path w="10626" h="11462" extrusionOk="0">
                  <a:moveTo>
                    <a:pt x="1" y="0"/>
                  </a:moveTo>
                  <a:lnTo>
                    <a:pt x="1" y="837"/>
                  </a:lnTo>
                  <a:lnTo>
                    <a:pt x="10626" y="11461"/>
                  </a:lnTo>
                  <a:lnTo>
                    <a:pt x="10626" y="10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72;p50"/>
            <p:cNvSpPr/>
            <p:nvPr/>
          </p:nvSpPr>
          <p:spPr>
            <a:xfrm>
              <a:off x="8024911" y="-9525"/>
              <a:ext cx="485840" cy="486010"/>
            </a:xfrm>
            <a:custGeom>
              <a:avLst/>
              <a:gdLst/>
              <a:ahLst/>
              <a:cxnLst/>
              <a:rect l="l" t="t" r="r" b="b"/>
              <a:pathLst>
                <a:path w="8549" h="8552" extrusionOk="0">
                  <a:moveTo>
                    <a:pt x="1" y="0"/>
                  </a:moveTo>
                  <a:lnTo>
                    <a:pt x="8549" y="8552"/>
                  </a:lnTo>
                  <a:lnTo>
                    <a:pt x="8549" y="771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73;p50"/>
            <p:cNvSpPr/>
            <p:nvPr/>
          </p:nvSpPr>
          <p:spPr>
            <a:xfrm>
              <a:off x="8180170" y="-9525"/>
              <a:ext cx="330580" cy="330807"/>
            </a:xfrm>
            <a:custGeom>
              <a:avLst/>
              <a:gdLst/>
              <a:ahLst/>
              <a:cxnLst/>
              <a:rect l="l" t="t" r="r" b="b"/>
              <a:pathLst>
                <a:path w="5817" h="5821" extrusionOk="0">
                  <a:moveTo>
                    <a:pt x="0" y="0"/>
                  </a:moveTo>
                  <a:lnTo>
                    <a:pt x="5817" y="5820"/>
                  </a:lnTo>
                  <a:lnTo>
                    <a:pt x="5817" y="498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74;p50"/>
            <p:cNvSpPr/>
            <p:nvPr/>
          </p:nvSpPr>
          <p:spPr>
            <a:xfrm>
              <a:off x="7906875" y="1377687"/>
              <a:ext cx="603876" cy="635416"/>
            </a:xfrm>
            <a:custGeom>
              <a:avLst/>
              <a:gdLst/>
              <a:ahLst/>
              <a:cxnLst/>
              <a:rect l="l" t="t" r="r" b="b"/>
              <a:pathLst>
                <a:path w="10626" h="11181" extrusionOk="0">
                  <a:moveTo>
                    <a:pt x="1" y="1"/>
                  </a:moveTo>
                  <a:lnTo>
                    <a:pt x="1" y="837"/>
                  </a:lnTo>
                  <a:lnTo>
                    <a:pt x="9478" y="10311"/>
                  </a:lnTo>
                  <a:lnTo>
                    <a:pt x="10626" y="11180"/>
                  </a:lnTo>
                  <a:lnTo>
                    <a:pt x="10626" y="106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75;p50"/>
            <p:cNvSpPr/>
            <p:nvPr/>
          </p:nvSpPr>
          <p:spPr>
            <a:xfrm>
              <a:off x="7906875" y="1532946"/>
              <a:ext cx="273352" cy="293754"/>
            </a:xfrm>
            <a:custGeom>
              <a:avLst/>
              <a:gdLst/>
              <a:ahLst/>
              <a:cxnLst/>
              <a:rect l="l" t="t" r="r" b="b"/>
              <a:pathLst>
                <a:path w="4810" h="5169" extrusionOk="0">
                  <a:moveTo>
                    <a:pt x="1" y="0"/>
                  </a:moveTo>
                  <a:lnTo>
                    <a:pt x="1" y="837"/>
                  </a:lnTo>
                  <a:lnTo>
                    <a:pt x="4337" y="5168"/>
                  </a:lnTo>
                  <a:lnTo>
                    <a:pt x="4809" y="48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76;p50"/>
            <p:cNvSpPr/>
            <p:nvPr/>
          </p:nvSpPr>
          <p:spPr>
            <a:xfrm>
              <a:off x="7906875" y="1688318"/>
              <a:ext cx="184982" cy="205270"/>
            </a:xfrm>
            <a:custGeom>
              <a:avLst/>
              <a:gdLst/>
              <a:ahLst/>
              <a:cxnLst/>
              <a:rect l="l" t="t" r="r" b="b"/>
              <a:pathLst>
                <a:path w="3255" h="3612" extrusionOk="0">
                  <a:moveTo>
                    <a:pt x="1" y="0"/>
                  </a:moveTo>
                  <a:lnTo>
                    <a:pt x="1" y="834"/>
                  </a:lnTo>
                  <a:lnTo>
                    <a:pt x="2783" y="3611"/>
                  </a:lnTo>
                  <a:lnTo>
                    <a:pt x="3255" y="32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77;p50"/>
            <p:cNvSpPr/>
            <p:nvPr/>
          </p:nvSpPr>
          <p:spPr>
            <a:xfrm>
              <a:off x="7906875" y="1843520"/>
              <a:ext cx="96668" cy="116956"/>
            </a:xfrm>
            <a:custGeom>
              <a:avLst/>
              <a:gdLst/>
              <a:ahLst/>
              <a:cxnLst/>
              <a:rect l="l" t="t" r="r" b="b"/>
              <a:pathLst>
                <a:path w="1701" h="2058" extrusionOk="0">
                  <a:moveTo>
                    <a:pt x="1" y="1"/>
                  </a:moveTo>
                  <a:lnTo>
                    <a:pt x="1" y="834"/>
                  </a:lnTo>
                  <a:lnTo>
                    <a:pt x="1225" y="2058"/>
                  </a:lnTo>
                  <a:lnTo>
                    <a:pt x="1701" y="16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78;p50"/>
            <p:cNvSpPr/>
            <p:nvPr/>
          </p:nvSpPr>
          <p:spPr>
            <a:xfrm>
              <a:off x="7906875" y="1067284"/>
              <a:ext cx="603876" cy="651158"/>
            </a:xfrm>
            <a:custGeom>
              <a:avLst/>
              <a:gdLst/>
              <a:ahLst/>
              <a:cxnLst/>
              <a:rect l="l" t="t" r="r" b="b"/>
              <a:pathLst>
                <a:path w="10626" h="11458" extrusionOk="0">
                  <a:moveTo>
                    <a:pt x="1" y="0"/>
                  </a:moveTo>
                  <a:lnTo>
                    <a:pt x="1" y="833"/>
                  </a:lnTo>
                  <a:lnTo>
                    <a:pt x="10626" y="11458"/>
                  </a:lnTo>
                  <a:lnTo>
                    <a:pt x="10626" y="106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79;p50"/>
            <p:cNvSpPr/>
            <p:nvPr/>
          </p:nvSpPr>
          <p:spPr>
            <a:xfrm>
              <a:off x="7906875" y="1222429"/>
              <a:ext cx="603876" cy="651272"/>
            </a:xfrm>
            <a:custGeom>
              <a:avLst/>
              <a:gdLst/>
              <a:ahLst/>
              <a:cxnLst/>
              <a:rect l="l" t="t" r="r" b="b"/>
              <a:pathLst>
                <a:path w="10626" h="11460" extrusionOk="0">
                  <a:moveTo>
                    <a:pt x="1" y="1"/>
                  </a:moveTo>
                  <a:lnTo>
                    <a:pt x="1" y="837"/>
                  </a:lnTo>
                  <a:lnTo>
                    <a:pt x="10626" y="11459"/>
                  </a:lnTo>
                  <a:lnTo>
                    <a:pt x="10626" y="106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80;p50"/>
            <p:cNvSpPr/>
            <p:nvPr/>
          </p:nvSpPr>
          <p:spPr>
            <a:xfrm>
              <a:off x="7906875" y="912025"/>
              <a:ext cx="603876" cy="651158"/>
            </a:xfrm>
            <a:custGeom>
              <a:avLst/>
              <a:gdLst/>
              <a:ahLst/>
              <a:cxnLst/>
              <a:rect l="l" t="t" r="r" b="b"/>
              <a:pathLst>
                <a:path w="10626" h="11458" extrusionOk="0">
                  <a:moveTo>
                    <a:pt x="1" y="0"/>
                  </a:moveTo>
                  <a:lnTo>
                    <a:pt x="1" y="834"/>
                  </a:lnTo>
                  <a:lnTo>
                    <a:pt x="10626" y="11458"/>
                  </a:lnTo>
                  <a:lnTo>
                    <a:pt x="10626" y="106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81;p50"/>
            <p:cNvSpPr/>
            <p:nvPr/>
          </p:nvSpPr>
          <p:spPr>
            <a:xfrm>
              <a:off x="7906875" y="756766"/>
              <a:ext cx="603876" cy="651272"/>
            </a:xfrm>
            <a:custGeom>
              <a:avLst/>
              <a:gdLst/>
              <a:ahLst/>
              <a:cxnLst/>
              <a:rect l="l" t="t" r="r" b="b"/>
              <a:pathLst>
                <a:path w="10626" h="11460" extrusionOk="0">
                  <a:moveTo>
                    <a:pt x="1" y="1"/>
                  </a:moveTo>
                  <a:lnTo>
                    <a:pt x="1" y="834"/>
                  </a:lnTo>
                  <a:lnTo>
                    <a:pt x="10626" y="11459"/>
                  </a:lnTo>
                  <a:lnTo>
                    <a:pt x="10626" y="106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mela\Downloads\Screenshot_20200428_234132_com.facebook.kata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1034"/>
          <a:stretch/>
        </p:blipFill>
        <p:spPr bwMode="auto">
          <a:xfrm rot="20576577">
            <a:off x="343811" y="355652"/>
            <a:ext cx="2724593" cy="2733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282;p28"/>
          <p:cNvSpPr txBox="1">
            <a:spLocks/>
          </p:cNvSpPr>
          <p:nvPr/>
        </p:nvSpPr>
        <p:spPr>
          <a:xfrm>
            <a:off x="4211960" y="487826"/>
            <a:ext cx="345638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s-CL" sz="4400" dirty="0" smtClean="0"/>
              <a:t>¡MUY BIEN!</a:t>
            </a:r>
            <a:endParaRPr lang="es-CL" sz="4400" dirty="0"/>
          </a:p>
        </p:txBody>
      </p:sp>
      <p:sp>
        <p:nvSpPr>
          <p:cNvPr id="6" name="Google Shape;463;p21"/>
          <p:cNvSpPr txBox="1">
            <a:spLocks/>
          </p:cNvSpPr>
          <p:nvPr/>
        </p:nvSpPr>
        <p:spPr>
          <a:xfrm>
            <a:off x="1187624" y="2931790"/>
            <a:ext cx="7704856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1600" b="0" i="0" u="none" strike="noStrike" cap="none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Clr>
                <a:srgbClr val="002A49"/>
              </a:buClr>
              <a:buSzPts val="1100"/>
            </a:pPr>
            <a:r>
              <a:rPr lang="es-CL" sz="2800" b="1" dirty="0" smtClean="0"/>
              <a:t>Ahora recordemos:</a:t>
            </a:r>
            <a:endParaRPr lang="es-C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 algn="l">
              <a:buClr>
                <a:srgbClr val="002A49"/>
              </a:buClr>
              <a:buSzPts val="1100"/>
              <a:buFont typeface="Wingdings" pitchFamily="2" charset="2"/>
              <a:buChar char="v"/>
            </a:pPr>
            <a:r>
              <a:rPr lang="es-CL" sz="3200" dirty="0"/>
              <a:t>Qué aprendimos hoy?</a:t>
            </a:r>
          </a:p>
          <a:p>
            <a:pPr indent="-457200" algn="l">
              <a:buClr>
                <a:srgbClr val="002A49"/>
              </a:buClr>
              <a:buSzPts val="1100"/>
              <a:buFont typeface="Wingdings" pitchFamily="2" charset="2"/>
              <a:buChar char="v"/>
            </a:pPr>
            <a:r>
              <a:rPr lang="es-CL" sz="3200" dirty="0"/>
              <a:t>Me resulto fácil o difícil esta </a:t>
            </a:r>
            <a:r>
              <a:rPr lang="es-CL" sz="3200" dirty="0" smtClean="0"/>
              <a:t>   actividad</a:t>
            </a:r>
            <a:r>
              <a:rPr lang="es-CL" sz="3200" dirty="0"/>
              <a:t>?</a:t>
            </a:r>
          </a:p>
          <a:p>
            <a:pPr marL="0" indent="0" algn="l">
              <a:buClr>
                <a:srgbClr val="002A49"/>
              </a:buClr>
              <a:buSzPts val="1100"/>
            </a:pP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172" name="Picture 4" descr="Vectores de stock de Niño pensando, ilustraciones de Niño pensand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097"/>
            <a:ext cx="1224136" cy="17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269</Words>
  <Application>Microsoft Office PowerPoint</Application>
  <PresentationFormat>Presentación en pantalla (16:9)</PresentationFormat>
  <Paragraphs>42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Odibee Sans</vt:lpstr>
      <vt:lpstr>Arial</vt:lpstr>
      <vt:lpstr>Roboto Condensed</vt:lpstr>
      <vt:lpstr>Wingdings</vt:lpstr>
      <vt:lpstr>Abel</vt:lpstr>
      <vt:lpstr>Didact Gothic</vt:lpstr>
      <vt:lpstr>Bellota Text</vt:lpstr>
      <vt:lpstr>End of the School Year by Slidesgo</vt:lpstr>
      <vt:lpstr>  HOYVAMOS A COMPARAR </vt:lpstr>
      <vt:lpstr>QUE APRENDEREMOS HOY…</vt:lpstr>
      <vt:lpstr>Comparar por tamaño  </vt:lpstr>
      <vt:lpstr>Comparamos por longitud.</vt:lpstr>
      <vt:lpstr>A PICTURE IS WORTH A THOUSAND WORDS</vt:lpstr>
      <vt:lpstr>COMPARAR POR CAPACIDAD DE CONTENER</vt:lpstr>
      <vt:lpstr>CLASIFICAR SEGUN SU GROSOR</vt:lpstr>
      <vt:lpstr>Comparación  por usos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COMPARAR</dc:title>
  <dc:creator>Pamela</dc:creator>
  <cp:lastModifiedBy>Usuario</cp:lastModifiedBy>
  <cp:revision>23</cp:revision>
  <dcterms:modified xsi:type="dcterms:W3CDTF">2020-06-15T17:25:19Z</dcterms:modified>
</cp:coreProperties>
</file>