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873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0343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5424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9331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552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2640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7307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1179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992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185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185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566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689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57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523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455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433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0C95435-361D-4282-BAE6-ED0BD048455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710B881-000C-4EC8-A29D-93879A72F5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720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OOyrtBuyt3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Porcentajes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5852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significa?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smtClean="0"/>
              <a:t>El porcentaje se conoce como este símbolo matemático                   %</a:t>
            </a:r>
            <a:endParaRPr lang="es-CL" dirty="0"/>
          </a:p>
          <a:p>
            <a:r>
              <a:rPr lang="es-ES" dirty="0" smtClean="0"/>
              <a:t>Y representa una fracción en 100 partes iguales.</a:t>
            </a:r>
          </a:p>
          <a:p>
            <a:r>
              <a:rPr lang="es-ES" dirty="0" smtClean="0"/>
              <a:t>Por cien = Porcentaje</a:t>
            </a:r>
          </a:p>
          <a:p>
            <a:r>
              <a:rPr lang="es-ES" dirty="0" smtClean="0"/>
              <a:t>Es decir son fracciones que tienen por denominador el número 100          20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                                                                                     100</a:t>
            </a:r>
            <a:endParaRPr lang="es-ES" dirty="0"/>
          </a:p>
          <a:p>
            <a:endParaRPr lang="es-CL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8216348" y="2557670"/>
            <a:ext cx="1020417" cy="13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10018643" y="4320209"/>
            <a:ext cx="7421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9594574" y="4079145"/>
            <a:ext cx="4108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8679" y="4320209"/>
            <a:ext cx="2915478" cy="241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97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927652"/>
            <a:ext cx="10363826" cy="4863547"/>
          </a:xfrm>
        </p:spPr>
        <p:txBody>
          <a:bodyPr/>
          <a:lstStyle/>
          <a:p>
            <a:r>
              <a:rPr lang="es-ES" dirty="0" smtClean="0"/>
              <a:t>Observa la siguiente imagen </a:t>
            </a:r>
            <a:endParaRPr lang="es-CL" dirty="0"/>
          </a:p>
        </p:txBody>
      </p:sp>
      <p:pic>
        <p:nvPicPr>
          <p:cNvPr id="1026" name="Picture 2" descr="100 puzzles fracciones y porcentaje editables power poin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74" y="1418706"/>
            <a:ext cx="5829990" cy="4372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930887" y="1895061"/>
            <a:ext cx="310100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El 20% se puede expresar como un dibujo, donde se pintan 20 cuadros de un total de 100.</a:t>
            </a:r>
          </a:p>
          <a:p>
            <a:r>
              <a:rPr lang="es-ES" dirty="0" smtClean="0"/>
              <a:t>Como una fracción cuyo denominador es 100, por que se divide en 100 partes iguales.</a:t>
            </a:r>
          </a:p>
          <a:p>
            <a:r>
              <a:rPr lang="es-ES" dirty="0" smtClean="0"/>
              <a:t>Como un número decimal que representa el mismo porcentaje.</a:t>
            </a:r>
          </a:p>
        </p:txBody>
      </p:sp>
    </p:spTree>
    <p:extLst>
      <p:ext uri="{BB962C8B-B14F-4D97-AF65-F5344CB8AC3E}">
        <p14:creationId xmlns:p14="http://schemas.microsoft.com/office/powerpoint/2010/main" val="387156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913774" y="1219200"/>
            <a:ext cx="10363826" cy="4571999"/>
          </a:xfrm>
        </p:spPr>
        <p:txBody>
          <a:bodyPr/>
          <a:lstStyle/>
          <a:p>
            <a:r>
              <a:rPr lang="es-ES" dirty="0" smtClean="0"/>
              <a:t>Puedes observar el siguiente video 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CL" dirty="0"/>
          </a:p>
          <a:p>
            <a:r>
              <a:rPr lang="es-CL" dirty="0">
                <a:hlinkClick r:id="rId2"/>
              </a:rPr>
              <a:t>https://www.youtube.com/watch?v=OOyrtBuyt30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3356" y="1868130"/>
            <a:ext cx="2675903" cy="258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9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Ahora a Practicar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 smtClean="0"/>
              <a:t>Como quedarían escrito como fracción los siguientes %</a:t>
            </a:r>
          </a:p>
          <a:p>
            <a:r>
              <a:rPr lang="es-ES" dirty="0" smtClean="0"/>
              <a:t>35% </a:t>
            </a:r>
          </a:p>
          <a:p>
            <a:r>
              <a:rPr lang="es-ES" dirty="0" smtClean="0"/>
              <a:t>48%</a:t>
            </a:r>
          </a:p>
          <a:p>
            <a:r>
              <a:rPr lang="es-ES" dirty="0" smtClean="0"/>
              <a:t>61%</a:t>
            </a:r>
          </a:p>
          <a:p>
            <a:r>
              <a:rPr lang="es-ES" dirty="0" smtClean="0"/>
              <a:t>92%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042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Ahora represéntalas en las siguientes cuadriculas</a:t>
            </a:r>
            <a:endParaRPr lang="es-CL" dirty="0"/>
          </a:p>
        </p:txBody>
      </p:sp>
      <p:pic>
        <p:nvPicPr>
          <p:cNvPr id="2050" name="Picture 2" descr="Secuenciación para la adquisición de los primeros niveles de la ...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864" y="2101920"/>
            <a:ext cx="3583263" cy="358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ecuenciación para la adquisición de los primeros niveles de l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990" y="2101920"/>
            <a:ext cx="3583263" cy="358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451652" y="5910469"/>
            <a:ext cx="136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53%</a:t>
            </a:r>
            <a:endParaRPr lang="es-CL" dirty="0"/>
          </a:p>
        </p:txBody>
      </p:sp>
      <p:sp>
        <p:nvSpPr>
          <p:cNvPr id="7" name="CuadroTexto 6"/>
          <p:cNvSpPr txBox="1"/>
          <p:nvPr/>
        </p:nvSpPr>
        <p:spPr>
          <a:xfrm>
            <a:off x="6964017" y="5909604"/>
            <a:ext cx="136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28%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5989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33</TotalTime>
  <Words>130</Words>
  <Application>Microsoft Office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Tw Cen MT</vt:lpstr>
      <vt:lpstr>Gota</vt:lpstr>
      <vt:lpstr>Porcentajes</vt:lpstr>
      <vt:lpstr>¿Qué significa?</vt:lpstr>
      <vt:lpstr>Presentación de PowerPoint</vt:lpstr>
      <vt:lpstr>Presentación de PowerPoint</vt:lpstr>
      <vt:lpstr>Ahora a Practicar</vt:lpstr>
      <vt:lpstr>Ahora represéntalas en las siguientes cuadriculas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Porcentajes</dc:title>
  <dc:creator>Lenovo</dc:creator>
  <cp:lastModifiedBy>Usuario</cp:lastModifiedBy>
  <cp:revision>4</cp:revision>
  <dcterms:created xsi:type="dcterms:W3CDTF">2020-06-08T18:11:23Z</dcterms:created>
  <dcterms:modified xsi:type="dcterms:W3CDTF">2020-06-15T16:29:06Z</dcterms:modified>
</cp:coreProperties>
</file>