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70" r:id="rId6"/>
    <p:sldId id="261" r:id="rId7"/>
    <p:sldId id="287" r:id="rId8"/>
    <p:sldId id="288" r:id="rId9"/>
  </p:sldIdLst>
  <p:sldSz cx="9144000" cy="5143500" type="screen16x9"/>
  <p:notesSz cx="6858000" cy="9144000"/>
  <p:embeddedFontLst>
    <p:embeddedFont>
      <p:font typeface="Ubuntu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0E3BBF-4817-430B-8F3F-4A034E270013}">
  <a:tblStyle styleId="{540E3BBF-4817-430B-8F3F-4A034E2700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8660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96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54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709aee9b2_1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709aee9b2_1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55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7849623ff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7849623ff8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60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582fade18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582fade18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45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7849623ff8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7849623ff8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820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858862c0de_2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858862c0de_2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683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075992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5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602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3" name="Google Shape;603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4" name="Google Shape;604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692688" y="2926348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692688" y="3512975"/>
            <a:ext cx="2734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692688" y="2291910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692688" y="170305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0" name="Google Shape;610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1" name="Google Shape;611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2" name="Google Shape;612;p30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3" name="Google Shape;613;p30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4" name="Google Shape;614;p30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5" name="Google Shape;615;p30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6" name="Google Shape;616;p30"/>
          <p:cNvSpPr/>
          <p:nvPr/>
        </p:nvSpPr>
        <p:spPr>
          <a:xfrm>
            <a:off x="3593714" y="47136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p3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" name="Google Shape;618;p3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9" name="Google Shape;619;p30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0" name="Google Shape;620;p30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1" name="Google Shape;621;p30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p30"/>
          <p:cNvSpPr/>
          <p:nvPr/>
        </p:nvSpPr>
        <p:spPr>
          <a:xfrm>
            <a:off x="1932211" y="4725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30"/>
          <p:cNvSpPr/>
          <p:nvPr/>
        </p:nvSpPr>
        <p:spPr>
          <a:xfrm>
            <a:off x="329898" y="27616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4" name="Google Shape;624;p30"/>
          <p:cNvSpPr/>
          <p:nvPr/>
        </p:nvSpPr>
        <p:spPr>
          <a:xfrm>
            <a:off x="4357892" y="4875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540300" y="5439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2" name="Google Shape;652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3" name="Google Shape;653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4" name="Google Shape;654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5" name="Google Shape;655;p32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6" name="Google Shape;656;p32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9" name="Google Shape;659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0" name="Google Shape;660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661;p32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8522" y="1951250"/>
            <a:ext cx="204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3570884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624679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5466364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010743" y="47895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666;p32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7" name="Google Shape;667;p32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8" name="Google Shape;668;p32"/>
          <p:cNvSpPr/>
          <p:nvPr/>
        </p:nvSpPr>
        <p:spPr>
          <a:xfrm>
            <a:off x="701306" y="4597993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9" name="Google Shape;669;p32"/>
          <p:cNvSpPr/>
          <p:nvPr/>
        </p:nvSpPr>
        <p:spPr>
          <a:xfrm>
            <a:off x="1483364" y="25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p32"/>
          <p:cNvSpPr/>
          <p:nvPr/>
        </p:nvSpPr>
        <p:spPr>
          <a:xfrm>
            <a:off x="558242" y="2929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1" name="Google Shape;671;p32"/>
          <p:cNvSpPr/>
          <p:nvPr/>
        </p:nvSpPr>
        <p:spPr>
          <a:xfrm>
            <a:off x="380067" y="20118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2" name="Google Shape;672;p32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3" name="Google Shape;673;p32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2"/>
          <p:cNvSpPr/>
          <p:nvPr/>
        </p:nvSpPr>
        <p:spPr>
          <a:xfrm>
            <a:off x="488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32">
            <a:hlinkClick r:id="rId3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3585176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484355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164875"/>
            <a:ext cx="77022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6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6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6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6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6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6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"/>
          <p:cNvSpPr/>
          <p:nvPr/>
        </p:nvSpPr>
        <p:spPr>
          <a:xfrm>
            <a:off x="566617" y="4896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6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6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6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6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6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6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6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6"/>
          <p:cNvSpPr/>
          <p:nvPr/>
        </p:nvSpPr>
        <p:spPr>
          <a:xfrm>
            <a:off x="6035368" y="2976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9"/>
          <p:cNvSpPr/>
          <p:nvPr/>
        </p:nvSpPr>
        <p:spPr>
          <a:xfrm>
            <a:off x="1018850" y="552950"/>
            <a:ext cx="7009200" cy="138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9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9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274825" y="1278175"/>
            <a:ext cx="65457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509614" y="34122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9"/>
          <p:cNvSpPr/>
          <p:nvPr/>
        </p:nvSpPr>
        <p:spPr>
          <a:xfrm>
            <a:off x="327018" y="31064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9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9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9"/>
          <p:cNvSpPr/>
          <p:nvPr/>
        </p:nvSpPr>
        <p:spPr>
          <a:xfrm>
            <a:off x="1592614" y="47417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9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9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9"/>
          <p:cNvSpPr/>
          <p:nvPr/>
        </p:nvSpPr>
        <p:spPr>
          <a:xfrm>
            <a:off x="942739" y="23754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1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1733250"/>
            <a:ext cx="3381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1524496"/>
            <a:ext cx="3031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15628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14"/>
          <p:cNvSpPr/>
          <p:nvPr/>
        </p:nvSpPr>
        <p:spPr>
          <a:xfrm>
            <a:off x="1612768" y="163408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14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14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4"/>
          <p:cNvSpPr/>
          <p:nvPr/>
        </p:nvSpPr>
        <p:spPr>
          <a:xfrm>
            <a:off x="40707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14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14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4"/>
          <p:cNvSpPr/>
          <p:nvPr/>
        </p:nvSpPr>
        <p:spPr>
          <a:xfrm>
            <a:off x="618489" y="22182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5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5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15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5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5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CUSTOM_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1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1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17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745600" y="1612575"/>
            <a:ext cx="4118400" cy="24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17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1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17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1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" name="Google Shape;299;p17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2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2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23"/>
          <p:cNvSpPr/>
          <p:nvPr/>
        </p:nvSpPr>
        <p:spPr>
          <a:xfrm>
            <a:off x="814925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2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p23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8" name="Google Shape;428;p2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p23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p2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p23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2" name="Google Shape;432;p23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23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p2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p23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p2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" name="Google Shape;437;p23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3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1" name="Google Shape;491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26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p26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26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5547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1574275" y="124657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1574275" y="2096223"/>
            <a:ext cx="6246300" cy="3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1574275" y="2936430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1574275" y="377713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1574275" y="1526353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1574275" y="2370712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1574275" y="320862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1574275" y="405213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8" name="Google Shape;508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9" name="Google Shape;509;p26"/>
          <p:cNvSpPr/>
          <p:nvPr/>
        </p:nvSpPr>
        <p:spPr>
          <a:xfrm>
            <a:off x="7715897" y="48956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0" name="Google Shape;510;p26"/>
          <p:cNvSpPr/>
          <p:nvPr/>
        </p:nvSpPr>
        <p:spPr>
          <a:xfrm>
            <a:off x="2831643" y="48956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26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26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26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4" name="Google Shape;514;p26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26"/>
          <p:cNvSpPr/>
          <p:nvPr/>
        </p:nvSpPr>
        <p:spPr>
          <a:xfrm>
            <a:off x="7273714" y="2127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Google Shape;516;p26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7" name="Google Shape;517;p26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8" name="Google Shape;518;p26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9" name="Google Shape;519;p26"/>
          <p:cNvSpPr/>
          <p:nvPr/>
        </p:nvSpPr>
        <p:spPr>
          <a:xfrm>
            <a:off x="1856989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0" name="Google Shape;520;p26"/>
          <p:cNvSpPr/>
          <p:nvPr/>
        </p:nvSpPr>
        <p:spPr>
          <a:xfrm>
            <a:off x="2911398" y="220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1" name="Google Shape;521;p26"/>
          <p:cNvSpPr/>
          <p:nvPr/>
        </p:nvSpPr>
        <p:spPr>
          <a:xfrm>
            <a:off x="1483368" y="3602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" name="Google Shape;522;p26"/>
          <p:cNvSpPr/>
          <p:nvPr/>
        </p:nvSpPr>
        <p:spPr>
          <a:xfrm>
            <a:off x="5380617" y="4787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4375" y="445025"/>
            <a:ext cx="821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60" r:id="rId5"/>
    <p:sldLayoutId id="2147483661" r:id="rId6"/>
    <p:sldLayoutId id="2147483663" r:id="rId7"/>
    <p:sldLayoutId id="2147483669" r:id="rId8"/>
    <p:sldLayoutId id="2147483672" r:id="rId9"/>
    <p:sldLayoutId id="2147483676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YxDEVKeeQ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"/>
          <p:cNvSpPr txBox="1">
            <a:spLocks noGrp="1"/>
          </p:cNvSpPr>
          <p:nvPr>
            <p:ph type="ctrTitle"/>
          </p:nvPr>
        </p:nvSpPr>
        <p:spPr>
          <a:xfrm>
            <a:off x="713250" y="923623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LENGUAJE 6°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90" name="Google Shape;690;p37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NOVELA</a:t>
            </a:r>
            <a:endParaRPr dirty="0"/>
          </a:p>
        </p:txBody>
      </p:sp>
      <p:cxnSp>
        <p:nvCxnSpPr>
          <p:cNvPr id="691" name="Google Shape;691;p37"/>
          <p:cNvCxnSpPr/>
          <p:nvPr/>
        </p:nvCxnSpPr>
        <p:spPr>
          <a:xfrm>
            <a:off x="6830425" y="1981262"/>
            <a:ext cx="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2" name="Google Shape;692;p37"/>
          <p:cNvGrpSpPr/>
          <p:nvPr/>
        </p:nvGrpSpPr>
        <p:grpSpPr>
          <a:xfrm>
            <a:off x="3918522" y="3359205"/>
            <a:ext cx="1282707" cy="1335931"/>
            <a:chOff x="3918522" y="3286956"/>
            <a:chExt cx="1282707" cy="1335931"/>
          </a:xfrm>
        </p:grpSpPr>
        <p:sp>
          <p:nvSpPr>
            <p:cNvPr id="693" name="Google Shape;693;p37"/>
            <p:cNvSpPr/>
            <p:nvPr/>
          </p:nvSpPr>
          <p:spPr>
            <a:xfrm>
              <a:off x="4409662" y="4416181"/>
              <a:ext cx="192689" cy="133775"/>
            </a:xfrm>
            <a:custGeom>
              <a:avLst/>
              <a:gdLst/>
              <a:ahLst/>
              <a:cxnLst/>
              <a:rect l="l" t="t" r="r" b="b"/>
              <a:pathLst>
                <a:path w="16579" h="11510" extrusionOk="0">
                  <a:moveTo>
                    <a:pt x="12196" y="0"/>
                  </a:moveTo>
                  <a:cubicBezTo>
                    <a:pt x="8194" y="0"/>
                    <a:pt x="443" y="1974"/>
                    <a:pt x="443" y="1974"/>
                  </a:cubicBezTo>
                  <a:lnTo>
                    <a:pt x="1" y="9608"/>
                  </a:lnTo>
                  <a:lnTo>
                    <a:pt x="9645" y="11231"/>
                  </a:lnTo>
                  <a:cubicBezTo>
                    <a:pt x="9645" y="11231"/>
                    <a:pt x="10521" y="11509"/>
                    <a:pt x="11634" y="11509"/>
                  </a:cubicBezTo>
                  <a:cubicBezTo>
                    <a:pt x="13470" y="11509"/>
                    <a:pt x="15950" y="10751"/>
                    <a:pt x="16191" y="6732"/>
                  </a:cubicBezTo>
                  <a:cubicBezTo>
                    <a:pt x="16578" y="278"/>
                    <a:pt x="13554" y="112"/>
                    <a:pt x="13554" y="112"/>
                  </a:cubicBezTo>
                  <a:cubicBezTo>
                    <a:pt x="13184" y="34"/>
                    <a:pt x="12722" y="0"/>
                    <a:pt x="12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4012150" y="3436337"/>
              <a:ext cx="1090927" cy="580059"/>
            </a:xfrm>
            <a:custGeom>
              <a:avLst/>
              <a:gdLst/>
              <a:ahLst/>
              <a:cxnLst/>
              <a:rect l="l" t="t" r="r" b="b"/>
              <a:pathLst>
                <a:path w="79718" h="42387" extrusionOk="0">
                  <a:moveTo>
                    <a:pt x="38891" y="1"/>
                  </a:moveTo>
                  <a:lnTo>
                    <a:pt x="19325" y="5883"/>
                  </a:lnTo>
                  <a:cubicBezTo>
                    <a:pt x="18259" y="5438"/>
                    <a:pt x="17164" y="5234"/>
                    <a:pt x="16085" y="5234"/>
                  </a:cubicBezTo>
                  <a:cubicBezTo>
                    <a:pt x="8977" y="5234"/>
                    <a:pt x="2559" y="14096"/>
                    <a:pt x="9331" y="21428"/>
                  </a:cubicBezTo>
                  <a:cubicBezTo>
                    <a:pt x="9331" y="21428"/>
                    <a:pt x="0" y="37785"/>
                    <a:pt x="18846" y="41565"/>
                  </a:cubicBezTo>
                  <a:cubicBezTo>
                    <a:pt x="21721" y="42140"/>
                    <a:pt x="24208" y="42387"/>
                    <a:pt x="26360" y="42387"/>
                  </a:cubicBezTo>
                  <a:cubicBezTo>
                    <a:pt x="36413" y="42387"/>
                    <a:pt x="39151" y="37010"/>
                    <a:pt x="39849" y="34687"/>
                  </a:cubicBezTo>
                  <a:cubicBezTo>
                    <a:pt x="40563" y="37010"/>
                    <a:pt x="43304" y="42387"/>
                    <a:pt x="53357" y="42387"/>
                  </a:cubicBezTo>
                  <a:cubicBezTo>
                    <a:pt x="55509" y="42387"/>
                    <a:pt x="57997" y="42140"/>
                    <a:pt x="60871" y="41565"/>
                  </a:cubicBezTo>
                  <a:cubicBezTo>
                    <a:pt x="79717" y="37785"/>
                    <a:pt x="70368" y="21447"/>
                    <a:pt x="70368" y="21447"/>
                  </a:cubicBezTo>
                  <a:cubicBezTo>
                    <a:pt x="77156" y="14098"/>
                    <a:pt x="70739" y="5234"/>
                    <a:pt x="63632" y="5234"/>
                  </a:cubicBezTo>
                  <a:cubicBezTo>
                    <a:pt x="62553" y="5234"/>
                    <a:pt x="61459" y="5438"/>
                    <a:pt x="60392" y="5883"/>
                  </a:cubicBezTo>
                  <a:lnTo>
                    <a:pt x="40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234452" y="4160562"/>
              <a:ext cx="623576" cy="222597"/>
            </a:xfrm>
            <a:custGeom>
              <a:avLst/>
              <a:gdLst/>
              <a:ahLst/>
              <a:cxnLst/>
              <a:rect l="l" t="t" r="r" b="b"/>
              <a:pathLst>
                <a:path w="45567" h="16266" extrusionOk="0">
                  <a:moveTo>
                    <a:pt x="1" y="1"/>
                  </a:moveTo>
                  <a:lnTo>
                    <a:pt x="1" y="16265"/>
                  </a:lnTo>
                  <a:lnTo>
                    <a:pt x="45567" y="16265"/>
                  </a:lnTo>
                  <a:lnTo>
                    <a:pt x="45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918522" y="4191256"/>
              <a:ext cx="925395" cy="356435"/>
            </a:xfrm>
            <a:custGeom>
              <a:avLst/>
              <a:gdLst/>
              <a:ahLst/>
              <a:cxnLst/>
              <a:rect l="l" t="t" r="r" b="b"/>
              <a:pathLst>
                <a:path w="67622" h="26046" extrusionOk="0">
                  <a:moveTo>
                    <a:pt x="15395" y="0"/>
                  </a:moveTo>
                  <a:cubicBezTo>
                    <a:pt x="11476" y="0"/>
                    <a:pt x="7066" y="1286"/>
                    <a:pt x="4758" y="6296"/>
                  </a:cubicBezTo>
                  <a:cubicBezTo>
                    <a:pt x="1" y="16585"/>
                    <a:pt x="19381" y="18854"/>
                    <a:pt x="19381" y="18854"/>
                  </a:cubicBezTo>
                  <a:lnTo>
                    <a:pt x="58936" y="24386"/>
                  </a:lnTo>
                  <a:cubicBezTo>
                    <a:pt x="62937" y="24957"/>
                    <a:pt x="67179" y="26045"/>
                    <a:pt x="67179" y="26045"/>
                  </a:cubicBezTo>
                  <a:lnTo>
                    <a:pt x="67621" y="18411"/>
                  </a:lnTo>
                  <a:cubicBezTo>
                    <a:pt x="66588" y="18300"/>
                    <a:pt x="65427" y="18116"/>
                    <a:pt x="64247" y="17876"/>
                  </a:cubicBezTo>
                  <a:lnTo>
                    <a:pt x="23106" y="1428"/>
                  </a:lnTo>
                  <a:cubicBezTo>
                    <a:pt x="23106" y="1428"/>
                    <a:pt x="19524" y="0"/>
                    <a:pt x="15395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348265" y="426403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5367" y="0"/>
                  </a:moveTo>
                  <a:lnTo>
                    <a:pt x="0" y="19787"/>
                  </a:lnTo>
                  <a:lnTo>
                    <a:pt x="37324" y="25227"/>
                  </a:lnTo>
                  <a:lnTo>
                    <a:pt x="37010" y="8907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4426744" y="427891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0"/>
                  </a:moveTo>
                  <a:lnTo>
                    <a:pt x="0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4359116" y="428017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1"/>
                  </a:moveTo>
                  <a:lnTo>
                    <a:pt x="0" y="17925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4275847" y="4204886"/>
              <a:ext cx="925381" cy="356421"/>
            </a:xfrm>
            <a:custGeom>
              <a:avLst/>
              <a:gdLst/>
              <a:ahLst/>
              <a:cxnLst/>
              <a:rect l="l" t="t" r="r" b="b"/>
              <a:pathLst>
                <a:path w="67621" h="26045" extrusionOk="0">
                  <a:moveTo>
                    <a:pt x="52229" y="0"/>
                  </a:moveTo>
                  <a:cubicBezTo>
                    <a:pt x="48098" y="0"/>
                    <a:pt x="44515" y="1427"/>
                    <a:pt x="44515" y="1427"/>
                  </a:cubicBezTo>
                  <a:lnTo>
                    <a:pt x="3375" y="17894"/>
                  </a:lnTo>
                  <a:cubicBezTo>
                    <a:pt x="2195" y="18116"/>
                    <a:pt x="1051" y="18300"/>
                    <a:pt x="0" y="18411"/>
                  </a:cubicBezTo>
                  <a:lnTo>
                    <a:pt x="443" y="26045"/>
                  </a:lnTo>
                  <a:cubicBezTo>
                    <a:pt x="443" y="26045"/>
                    <a:pt x="4702" y="24957"/>
                    <a:pt x="8685" y="24404"/>
                  </a:cubicBezTo>
                  <a:lnTo>
                    <a:pt x="48240" y="18853"/>
                  </a:lnTo>
                  <a:cubicBezTo>
                    <a:pt x="48240" y="18853"/>
                    <a:pt x="67621" y="16585"/>
                    <a:pt x="62881" y="6296"/>
                  </a:cubicBezTo>
                  <a:cubicBezTo>
                    <a:pt x="60565" y="1285"/>
                    <a:pt x="56150" y="0"/>
                    <a:pt x="5222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260699" y="427766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31958" y="0"/>
                  </a:moveTo>
                  <a:lnTo>
                    <a:pt x="333" y="8907"/>
                  </a:lnTo>
                  <a:lnTo>
                    <a:pt x="1" y="25226"/>
                  </a:lnTo>
                  <a:lnTo>
                    <a:pt x="37324" y="19787"/>
                  </a:lnTo>
                  <a:lnTo>
                    <a:pt x="31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621801" y="429254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689429" y="429380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310660" y="3772715"/>
              <a:ext cx="484539" cy="441117"/>
            </a:xfrm>
            <a:custGeom>
              <a:avLst/>
              <a:gdLst/>
              <a:ahLst/>
              <a:cxnLst/>
              <a:rect l="l" t="t" r="r" b="b"/>
              <a:pathLst>
                <a:path w="35407" h="32234" extrusionOk="0">
                  <a:moveTo>
                    <a:pt x="941" y="0"/>
                  </a:moveTo>
                  <a:cubicBezTo>
                    <a:pt x="941" y="0"/>
                    <a:pt x="1" y="8501"/>
                    <a:pt x="5072" y="18016"/>
                  </a:cubicBezTo>
                  <a:cubicBezTo>
                    <a:pt x="5072" y="18016"/>
                    <a:pt x="7266" y="24950"/>
                    <a:pt x="4132" y="32234"/>
                  </a:cubicBezTo>
                  <a:lnTo>
                    <a:pt x="31294" y="32234"/>
                  </a:lnTo>
                  <a:cubicBezTo>
                    <a:pt x="28159" y="24950"/>
                    <a:pt x="30354" y="18016"/>
                    <a:pt x="30354" y="18016"/>
                  </a:cubicBezTo>
                  <a:cubicBezTo>
                    <a:pt x="35406" y="8501"/>
                    <a:pt x="34484" y="0"/>
                    <a:pt x="3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435571" y="3772715"/>
              <a:ext cx="236980" cy="68657"/>
            </a:xfrm>
            <a:custGeom>
              <a:avLst/>
              <a:gdLst/>
              <a:ahLst/>
              <a:cxnLst/>
              <a:rect l="l" t="t" r="r" b="b"/>
              <a:pathLst>
                <a:path w="17317" h="5017" extrusionOk="0">
                  <a:moveTo>
                    <a:pt x="1" y="0"/>
                  </a:moveTo>
                  <a:lnTo>
                    <a:pt x="8778" y="5016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070692" y="3944812"/>
              <a:ext cx="271288" cy="294183"/>
            </a:xfrm>
            <a:custGeom>
              <a:avLst/>
              <a:gdLst/>
              <a:ahLst/>
              <a:cxnLst/>
              <a:rect l="l" t="t" r="r" b="b"/>
              <a:pathLst>
                <a:path w="19824" h="21497" extrusionOk="0">
                  <a:moveTo>
                    <a:pt x="6325" y="1"/>
                  </a:moveTo>
                  <a:lnTo>
                    <a:pt x="1752" y="11618"/>
                  </a:lnTo>
                  <a:cubicBezTo>
                    <a:pt x="0" y="16099"/>
                    <a:pt x="3006" y="21004"/>
                    <a:pt x="7800" y="21465"/>
                  </a:cubicBezTo>
                  <a:cubicBezTo>
                    <a:pt x="8025" y="21486"/>
                    <a:pt x="8248" y="21496"/>
                    <a:pt x="8470" y="21496"/>
                  </a:cubicBezTo>
                  <a:cubicBezTo>
                    <a:pt x="11386" y="21496"/>
                    <a:pt x="14044" y="19726"/>
                    <a:pt x="15158" y="16984"/>
                  </a:cubicBezTo>
                  <a:lnTo>
                    <a:pt x="19823" y="5514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157491" y="3772715"/>
              <a:ext cx="285178" cy="247572"/>
            </a:xfrm>
            <a:custGeom>
              <a:avLst/>
              <a:gdLst/>
              <a:ahLst/>
              <a:cxnLst/>
              <a:rect l="l" t="t" r="r" b="b"/>
              <a:pathLst>
                <a:path w="20839" h="18091" extrusionOk="0">
                  <a:moveTo>
                    <a:pt x="10235" y="0"/>
                  </a:moveTo>
                  <a:cubicBezTo>
                    <a:pt x="7045" y="0"/>
                    <a:pt x="4187" y="1937"/>
                    <a:pt x="3025" y="4905"/>
                  </a:cubicBezTo>
                  <a:lnTo>
                    <a:pt x="1" y="12595"/>
                  </a:lnTo>
                  <a:lnTo>
                    <a:pt x="13480" y="18090"/>
                  </a:lnTo>
                  <a:lnTo>
                    <a:pt x="20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4094160" y="4082218"/>
              <a:ext cx="535747" cy="156595"/>
            </a:xfrm>
            <a:custGeom>
              <a:avLst/>
              <a:gdLst/>
              <a:ahLst/>
              <a:cxnLst/>
              <a:rect l="l" t="t" r="r" b="b"/>
              <a:pathLst>
                <a:path w="39149" h="11443" extrusionOk="0">
                  <a:moveTo>
                    <a:pt x="12795" y="1"/>
                  </a:moveTo>
                  <a:cubicBezTo>
                    <a:pt x="9939" y="1"/>
                    <a:pt x="7111" y="362"/>
                    <a:pt x="4463" y="1245"/>
                  </a:cubicBezTo>
                  <a:cubicBezTo>
                    <a:pt x="2895" y="1761"/>
                    <a:pt x="1660" y="2978"/>
                    <a:pt x="1143" y="4546"/>
                  </a:cubicBezTo>
                  <a:cubicBezTo>
                    <a:pt x="0" y="7939"/>
                    <a:pt x="2508" y="11442"/>
                    <a:pt x="6104" y="11442"/>
                  </a:cubicBezTo>
                  <a:lnTo>
                    <a:pt x="36807" y="11442"/>
                  </a:lnTo>
                  <a:lnTo>
                    <a:pt x="39149" y="7367"/>
                  </a:lnTo>
                  <a:cubicBezTo>
                    <a:pt x="39149" y="7367"/>
                    <a:pt x="25689" y="1"/>
                    <a:pt x="1279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4491841" y="4082218"/>
              <a:ext cx="535761" cy="156595"/>
            </a:xfrm>
            <a:custGeom>
              <a:avLst/>
              <a:gdLst/>
              <a:ahLst/>
              <a:cxnLst/>
              <a:rect l="l" t="t" r="r" b="b"/>
              <a:pathLst>
                <a:path w="39150" h="11443" extrusionOk="0">
                  <a:moveTo>
                    <a:pt x="26355" y="1"/>
                  </a:moveTo>
                  <a:cubicBezTo>
                    <a:pt x="13460" y="1"/>
                    <a:pt x="1" y="7367"/>
                    <a:pt x="1" y="7367"/>
                  </a:cubicBezTo>
                  <a:lnTo>
                    <a:pt x="2343" y="11442"/>
                  </a:lnTo>
                  <a:lnTo>
                    <a:pt x="33046" y="11442"/>
                  </a:lnTo>
                  <a:cubicBezTo>
                    <a:pt x="36642" y="11442"/>
                    <a:pt x="39150" y="7939"/>
                    <a:pt x="38006" y="4546"/>
                  </a:cubicBezTo>
                  <a:cubicBezTo>
                    <a:pt x="37490" y="2978"/>
                    <a:pt x="36255" y="1761"/>
                    <a:pt x="34687" y="1245"/>
                  </a:cubicBezTo>
                  <a:cubicBezTo>
                    <a:pt x="32039" y="362"/>
                    <a:pt x="29211" y="1"/>
                    <a:pt x="2635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4781032" y="3944812"/>
              <a:ext cx="271548" cy="294183"/>
            </a:xfrm>
            <a:custGeom>
              <a:avLst/>
              <a:gdLst/>
              <a:ahLst/>
              <a:cxnLst/>
              <a:rect l="l" t="t" r="r" b="b"/>
              <a:pathLst>
                <a:path w="19843" h="21497" extrusionOk="0">
                  <a:moveTo>
                    <a:pt x="13499" y="1"/>
                  </a:moveTo>
                  <a:lnTo>
                    <a:pt x="1" y="5514"/>
                  </a:lnTo>
                  <a:lnTo>
                    <a:pt x="4666" y="16984"/>
                  </a:lnTo>
                  <a:cubicBezTo>
                    <a:pt x="5780" y="19726"/>
                    <a:pt x="8454" y="21496"/>
                    <a:pt x="11372" y="21496"/>
                  </a:cubicBezTo>
                  <a:cubicBezTo>
                    <a:pt x="11594" y="21496"/>
                    <a:pt x="11818" y="21486"/>
                    <a:pt x="12042" y="21465"/>
                  </a:cubicBezTo>
                  <a:cubicBezTo>
                    <a:pt x="16818" y="21004"/>
                    <a:pt x="19842" y="16099"/>
                    <a:pt x="18072" y="11618"/>
                  </a:cubicBezTo>
                  <a:lnTo>
                    <a:pt x="13499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4680343" y="3772715"/>
              <a:ext cx="285424" cy="247572"/>
            </a:xfrm>
            <a:custGeom>
              <a:avLst/>
              <a:gdLst/>
              <a:ahLst/>
              <a:cxnLst/>
              <a:rect l="l" t="t" r="r" b="b"/>
              <a:pathLst>
                <a:path w="20857" h="18091" extrusionOk="0">
                  <a:moveTo>
                    <a:pt x="1" y="0"/>
                  </a:moveTo>
                  <a:lnTo>
                    <a:pt x="7359" y="18090"/>
                  </a:lnTo>
                  <a:lnTo>
                    <a:pt x="20857" y="12595"/>
                  </a:lnTo>
                  <a:lnTo>
                    <a:pt x="17833" y="4905"/>
                  </a:lnTo>
                  <a:cubicBezTo>
                    <a:pt x="16652" y="1937"/>
                    <a:pt x="13794" y="0"/>
                    <a:pt x="1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41773" y="4210538"/>
              <a:ext cx="631650" cy="31051"/>
            </a:xfrm>
            <a:custGeom>
              <a:avLst/>
              <a:gdLst/>
              <a:ahLst/>
              <a:cxnLst/>
              <a:rect l="l" t="t" r="r" b="b"/>
              <a:pathLst>
                <a:path w="46157" h="2269" extrusionOk="0">
                  <a:moveTo>
                    <a:pt x="1" y="0"/>
                  </a:moveTo>
                  <a:lnTo>
                    <a:pt x="1" y="2268"/>
                  </a:lnTo>
                  <a:lnTo>
                    <a:pt x="46157" y="2268"/>
                  </a:lnTo>
                  <a:lnTo>
                    <a:pt x="46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275847" y="3880974"/>
              <a:ext cx="563514" cy="360622"/>
            </a:xfrm>
            <a:custGeom>
              <a:avLst/>
              <a:gdLst/>
              <a:ahLst/>
              <a:cxnLst/>
              <a:rect l="l" t="t" r="r" b="b"/>
              <a:pathLst>
                <a:path w="41178" h="26352" extrusionOk="0">
                  <a:moveTo>
                    <a:pt x="1660" y="0"/>
                  </a:moveTo>
                  <a:cubicBezTo>
                    <a:pt x="738" y="0"/>
                    <a:pt x="0" y="738"/>
                    <a:pt x="0" y="1641"/>
                  </a:cubicBezTo>
                  <a:lnTo>
                    <a:pt x="0" y="26351"/>
                  </a:lnTo>
                  <a:lnTo>
                    <a:pt x="41177" y="26351"/>
                  </a:lnTo>
                  <a:lnTo>
                    <a:pt x="41177" y="1641"/>
                  </a:lnTo>
                  <a:cubicBezTo>
                    <a:pt x="41177" y="738"/>
                    <a:pt x="40440" y="0"/>
                    <a:pt x="39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519606" y="4035663"/>
              <a:ext cx="74705" cy="74445"/>
            </a:xfrm>
            <a:custGeom>
              <a:avLst/>
              <a:gdLst/>
              <a:ahLst/>
              <a:cxnLst/>
              <a:rect l="l" t="t" r="r" b="b"/>
              <a:pathLst>
                <a:path w="5459" h="5440" extrusionOk="0">
                  <a:moveTo>
                    <a:pt x="2730" y="0"/>
                  </a:moveTo>
                  <a:cubicBezTo>
                    <a:pt x="1217" y="0"/>
                    <a:pt x="0" y="1217"/>
                    <a:pt x="0" y="2711"/>
                  </a:cubicBezTo>
                  <a:cubicBezTo>
                    <a:pt x="0" y="4223"/>
                    <a:pt x="1217" y="5440"/>
                    <a:pt x="2730" y="5440"/>
                  </a:cubicBezTo>
                  <a:cubicBezTo>
                    <a:pt x="4242" y="5440"/>
                    <a:pt x="5459" y="4223"/>
                    <a:pt x="5459" y="2711"/>
                  </a:cubicBezTo>
                  <a:cubicBezTo>
                    <a:pt x="5459" y="1217"/>
                    <a:pt x="4242" y="0"/>
                    <a:pt x="273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500175" y="3663705"/>
              <a:ext cx="103731" cy="125175"/>
            </a:xfrm>
            <a:custGeom>
              <a:avLst/>
              <a:gdLst/>
              <a:ahLst/>
              <a:cxnLst/>
              <a:rect l="l" t="t" r="r" b="b"/>
              <a:pathLst>
                <a:path w="7580" h="9147" extrusionOk="0">
                  <a:moveTo>
                    <a:pt x="1" y="0"/>
                  </a:moveTo>
                  <a:lnTo>
                    <a:pt x="1" y="9147"/>
                  </a:lnTo>
                  <a:lnTo>
                    <a:pt x="7579" y="9147"/>
                  </a:lnTo>
                  <a:lnTo>
                    <a:pt x="7579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500175" y="3648556"/>
              <a:ext cx="103731" cy="94904"/>
            </a:xfrm>
            <a:custGeom>
              <a:avLst/>
              <a:gdLst/>
              <a:ahLst/>
              <a:cxnLst/>
              <a:rect l="l" t="t" r="r" b="b"/>
              <a:pathLst>
                <a:path w="7580" h="6935" extrusionOk="0">
                  <a:moveTo>
                    <a:pt x="7579" y="1"/>
                  </a:moveTo>
                  <a:lnTo>
                    <a:pt x="1" y="2638"/>
                  </a:lnTo>
                  <a:lnTo>
                    <a:pt x="7579" y="6934"/>
                  </a:lnTo>
                  <a:lnTo>
                    <a:pt x="7579" y="1"/>
                  </a:lnTo>
                  <a:close/>
                </a:path>
              </a:pathLst>
            </a:custGeom>
            <a:solidFill>
              <a:srgbClr val="EE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327574" y="3286956"/>
              <a:ext cx="447179" cy="355573"/>
            </a:xfrm>
            <a:custGeom>
              <a:avLst/>
              <a:gdLst/>
              <a:ahLst/>
              <a:cxnLst/>
              <a:rect l="l" t="t" r="r" b="b"/>
              <a:pathLst>
                <a:path w="32677" h="25983" extrusionOk="0">
                  <a:moveTo>
                    <a:pt x="16338" y="0"/>
                  </a:moveTo>
                  <a:cubicBezTo>
                    <a:pt x="7303" y="0"/>
                    <a:pt x="0" y="5809"/>
                    <a:pt x="0" y="13000"/>
                  </a:cubicBezTo>
                  <a:cubicBezTo>
                    <a:pt x="0" y="20174"/>
                    <a:pt x="7303" y="25982"/>
                    <a:pt x="16338" y="25982"/>
                  </a:cubicBezTo>
                  <a:cubicBezTo>
                    <a:pt x="25356" y="25982"/>
                    <a:pt x="32676" y="20174"/>
                    <a:pt x="32676" y="13000"/>
                  </a:cubicBezTo>
                  <a:cubicBezTo>
                    <a:pt x="32676" y="5809"/>
                    <a:pt x="25356" y="0"/>
                    <a:pt x="16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17475" y="3325971"/>
              <a:ext cx="456526" cy="362484"/>
            </a:xfrm>
            <a:custGeom>
              <a:avLst/>
              <a:gdLst/>
              <a:ahLst/>
              <a:cxnLst/>
              <a:rect l="l" t="t" r="r" b="b"/>
              <a:pathLst>
                <a:path w="33360" h="26488" extrusionOk="0">
                  <a:moveTo>
                    <a:pt x="18059" y="0"/>
                  </a:moveTo>
                  <a:cubicBezTo>
                    <a:pt x="17656" y="0"/>
                    <a:pt x="17243" y="9"/>
                    <a:pt x="16818" y="26"/>
                  </a:cubicBezTo>
                  <a:cubicBezTo>
                    <a:pt x="3763" y="524"/>
                    <a:pt x="1550" y="8803"/>
                    <a:pt x="1550" y="8803"/>
                  </a:cubicBezTo>
                  <a:cubicBezTo>
                    <a:pt x="1550" y="8803"/>
                    <a:pt x="1" y="26487"/>
                    <a:pt x="16781" y="26487"/>
                  </a:cubicBezTo>
                  <a:cubicBezTo>
                    <a:pt x="29560" y="26487"/>
                    <a:pt x="32400" y="17581"/>
                    <a:pt x="32990" y="12159"/>
                  </a:cubicBezTo>
                  <a:cubicBezTo>
                    <a:pt x="33359" y="8637"/>
                    <a:pt x="31902" y="5170"/>
                    <a:pt x="29044" y="3068"/>
                  </a:cubicBezTo>
                  <a:cubicBezTo>
                    <a:pt x="26783" y="1407"/>
                    <a:pt x="23314" y="0"/>
                    <a:pt x="1805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319747" y="3322030"/>
              <a:ext cx="240251" cy="167571"/>
            </a:xfrm>
            <a:custGeom>
              <a:avLst/>
              <a:gdLst/>
              <a:ahLst/>
              <a:cxnLst/>
              <a:rect l="l" t="t" r="r" b="b"/>
              <a:pathLst>
                <a:path w="17556" h="12245" extrusionOk="0">
                  <a:moveTo>
                    <a:pt x="14647" y="0"/>
                  </a:moveTo>
                  <a:cubicBezTo>
                    <a:pt x="12046" y="0"/>
                    <a:pt x="8138" y="448"/>
                    <a:pt x="4777" y="2674"/>
                  </a:cubicBezTo>
                  <a:cubicBezTo>
                    <a:pt x="1" y="5809"/>
                    <a:pt x="1328" y="12244"/>
                    <a:pt x="1328" y="12244"/>
                  </a:cubicBezTo>
                  <a:cubicBezTo>
                    <a:pt x="1328" y="12244"/>
                    <a:pt x="14200" y="10659"/>
                    <a:pt x="17556" y="203"/>
                  </a:cubicBezTo>
                  <a:cubicBezTo>
                    <a:pt x="17556" y="203"/>
                    <a:pt x="16397" y="0"/>
                    <a:pt x="14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541816" y="3320976"/>
              <a:ext cx="241003" cy="161809"/>
            </a:xfrm>
            <a:custGeom>
              <a:avLst/>
              <a:gdLst/>
              <a:ahLst/>
              <a:cxnLst/>
              <a:rect l="l" t="t" r="r" b="b"/>
              <a:pathLst>
                <a:path w="17611" h="11824" extrusionOk="0">
                  <a:moveTo>
                    <a:pt x="2990" y="1"/>
                  </a:moveTo>
                  <a:cubicBezTo>
                    <a:pt x="1182" y="1"/>
                    <a:pt x="0" y="243"/>
                    <a:pt x="0" y="243"/>
                  </a:cubicBezTo>
                  <a:cubicBezTo>
                    <a:pt x="2029" y="11049"/>
                    <a:pt x="16725" y="11824"/>
                    <a:pt x="16725" y="11824"/>
                  </a:cubicBezTo>
                  <a:cubicBezTo>
                    <a:pt x="16725" y="11824"/>
                    <a:pt x="17611" y="5628"/>
                    <a:pt x="12189" y="2401"/>
                  </a:cubicBezTo>
                  <a:cubicBezTo>
                    <a:pt x="8880" y="426"/>
                    <a:pt x="5385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4260699" y="3478225"/>
              <a:ext cx="113324" cy="103485"/>
            </a:xfrm>
            <a:custGeom>
              <a:avLst/>
              <a:gdLst/>
              <a:ahLst/>
              <a:cxnLst/>
              <a:rect l="l" t="t" r="r" b="b"/>
              <a:pathLst>
                <a:path w="8281" h="7562" extrusionOk="0">
                  <a:moveTo>
                    <a:pt x="4131" y="1"/>
                  </a:moveTo>
                  <a:cubicBezTo>
                    <a:pt x="1845" y="1"/>
                    <a:pt x="1" y="1697"/>
                    <a:pt x="1" y="3781"/>
                  </a:cubicBezTo>
                  <a:cubicBezTo>
                    <a:pt x="1" y="5865"/>
                    <a:pt x="1845" y="7561"/>
                    <a:pt x="4131" y="7561"/>
                  </a:cubicBezTo>
                  <a:cubicBezTo>
                    <a:pt x="6436" y="7561"/>
                    <a:pt x="8280" y="5865"/>
                    <a:pt x="8280" y="3781"/>
                  </a:cubicBezTo>
                  <a:cubicBezTo>
                    <a:pt x="8280" y="1697"/>
                    <a:pt x="6436" y="1"/>
                    <a:pt x="4131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4295279" y="3509015"/>
              <a:ext cx="35088" cy="43162"/>
            </a:xfrm>
            <a:custGeom>
              <a:avLst/>
              <a:gdLst/>
              <a:ahLst/>
              <a:cxnLst/>
              <a:rect l="l" t="t" r="r" b="b"/>
              <a:pathLst>
                <a:path w="2564" h="3154" fill="none" extrusionOk="0">
                  <a:moveTo>
                    <a:pt x="0" y="701"/>
                  </a:moveTo>
                  <a:cubicBezTo>
                    <a:pt x="0" y="701"/>
                    <a:pt x="2434" y="0"/>
                    <a:pt x="2563" y="3154"/>
                  </a:cubicBezTo>
                </a:path>
              </a:pathLst>
            </a:custGeom>
            <a:noFill/>
            <a:ln w="5525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4735107" y="3478225"/>
              <a:ext cx="113570" cy="103485"/>
            </a:xfrm>
            <a:custGeom>
              <a:avLst/>
              <a:gdLst/>
              <a:ahLst/>
              <a:cxnLst/>
              <a:rect l="l" t="t" r="r" b="b"/>
              <a:pathLst>
                <a:path w="8299" h="7562" extrusionOk="0">
                  <a:moveTo>
                    <a:pt x="4149" y="1"/>
                  </a:moveTo>
                  <a:cubicBezTo>
                    <a:pt x="1863" y="1"/>
                    <a:pt x="0" y="1697"/>
                    <a:pt x="0" y="3781"/>
                  </a:cubicBezTo>
                  <a:cubicBezTo>
                    <a:pt x="0" y="5865"/>
                    <a:pt x="1863" y="7561"/>
                    <a:pt x="4149" y="7561"/>
                  </a:cubicBezTo>
                  <a:cubicBezTo>
                    <a:pt x="6436" y="7561"/>
                    <a:pt x="8298" y="5865"/>
                    <a:pt x="8298" y="3781"/>
                  </a:cubicBezTo>
                  <a:cubicBezTo>
                    <a:pt x="8298" y="1697"/>
                    <a:pt x="6436" y="1"/>
                    <a:pt x="4149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4774724" y="3505484"/>
              <a:ext cx="38112" cy="43162"/>
            </a:xfrm>
            <a:custGeom>
              <a:avLst/>
              <a:gdLst/>
              <a:ahLst/>
              <a:cxnLst/>
              <a:rect l="l" t="t" r="r" b="b"/>
              <a:pathLst>
                <a:path w="2785" h="3154" fill="none" extrusionOk="0">
                  <a:moveTo>
                    <a:pt x="2785" y="701"/>
                  </a:moveTo>
                  <a:cubicBezTo>
                    <a:pt x="2785" y="701"/>
                    <a:pt x="148" y="0"/>
                    <a:pt x="0" y="3153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328080" y="3462830"/>
              <a:ext cx="40384" cy="54274"/>
            </a:xfrm>
            <a:custGeom>
              <a:avLst/>
              <a:gdLst/>
              <a:ahLst/>
              <a:cxnLst/>
              <a:rect l="l" t="t" r="r" b="b"/>
              <a:pathLst>
                <a:path w="2951" h="3966" extrusionOk="0">
                  <a:moveTo>
                    <a:pt x="2951" y="1"/>
                  </a:moveTo>
                  <a:lnTo>
                    <a:pt x="0" y="1199"/>
                  </a:lnTo>
                  <a:lnTo>
                    <a:pt x="1586" y="396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4724502" y="3464855"/>
              <a:ext cx="49484" cy="52249"/>
            </a:xfrm>
            <a:custGeom>
              <a:avLst/>
              <a:gdLst/>
              <a:ahLst/>
              <a:cxnLst/>
              <a:rect l="l" t="t" r="r" b="b"/>
              <a:pathLst>
                <a:path w="3616" h="3818" extrusionOk="0">
                  <a:moveTo>
                    <a:pt x="1" y="0"/>
                  </a:moveTo>
                  <a:lnTo>
                    <a:pt x="2048" y="3817"/>
                  </a:lnTo>
                  <a:lnTo>
                    <a:pt x="3615" y="1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411103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273" y="1"/>
                  </a:moveTo>
                  <a:cubicBezTo>
                    <a:pt x="1318" y="1"/>
                    <a:pt x="0" y="1333"/>
                    <a:pt x="0" y="1333"/>
                  </a:cubicBezTo>
                  <a:cubicBezTo>
                    <a:pt x="0" y="1333"/>
                    <a:pt x="314" y="3528"/>
                    <a:pt x="3190" y="4081"/>
                  </a:cubicBezTo>
                  <a:cubicBezTo>
                    <a:pt x="3652" y="4169"/>
                    <a:pt x="4066" y="4206"/>
                    <a:pt x="4436" y="4206"/>
                  </a:cubicBezTo>
                  <a:cubicBezTo>
                    <a:pt x="6383" y="4206"/>
                    <a:pt x="7100" y="3177"/>
                    <a:pt x="7100" y="3177"/>
                  </a:cubicBezTo>
                  <a:cubicBezTo>
                    <a:pt x="7100" y="3177"/>
                    <a:pt x="6473" y="540"/>
                    <a:pt x="4094" y="79"/>
                  </a:cubicBezTo>
                  <a:cubicBezTo>
                    <a:pt x="3810" y="25"/>
                    <a:pt x="3536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423720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36" y="1"/>
                  </a:moveTo>
                  <a:cubicBezTo>
                    <a:pt x="1498" y="1"/>
                    <a:pt x="487" y="799"/>
                    <a:pt x="258" y="1959"/>
                  </a:cubicBezTo>
                  <a:cubicBezTo>
                    <a:pt x="0" y="3287"/>
                    <a:pt x="867" y="4541"/>
                    <a:pt x="2176" y="4799"/>
                  </a:cubicBezTo>
                  <a:cubicBezTo>
                    <a:pt x="2325" y="4826"/>
                    <a:pt x="2474" y="4840"/>
                    <a:pt x="2621" y="4840"/>
                  </a:cubicBezTo>
                  <a:cubicBezTo>
                    <a:pt x="3762" y="4840"/>
                    <a:pt x="4785" y="4041"/>
                    <a:pt x="4997" y="2881"/>
                  </a:cubicBezTo>
                  <a:cubicBezTo>
                    <a:pt x="5256" y="1572"/>
                    <a:pt x="4389" y="300"/>
                    <a:pt x="3080" y="41"/>
                  </a:cubicBezTo>
                  <a:cubicBezTo>
                    <a:pt x="2931" y="14"/>
                    <a:pt x="2782" y="1"/>
                    <a:pt x="2636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582691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822" y="1"/>
                  </a:moveTo>
                  <a:cubicBezTo>
                    <a:pt x="3561" y="1"/>
                    <a:pt x="3288" y="25"/>
                    <a:pt x="3006" y="79"/>
                  </a:cubicBezTo>
                  <a:cubicBezTo>
                    <a:pt x="627" y="540"/>
                    <a:pt x="0" y="3177"/>
                    <a:pt x="0" y="3177"/>
                  </a:cubicBezTo>
                  <a:cubicBezTo>
                    <a:pt x="0" y="3177"/>
                    <a:pt x="704" y="4206"/>
                    <a:pt x="2647" y="4206"/>
                  </a:cubicBezTo>
                  <a:cubicBezTo>
                    <a:pt x="3016" y="4206"/>
                    <a:pt x="3429" y="4169"/>
                    <a:pt x="3891" y="4081"/>
                  </a:cubicBezTo>
                  <a:cubicBezTo>
                    <a:pt x="6786" y="3528"/>
                    <a:pt x="7100" y="1333"/>
                    <a:pt x="7100" y="1333"/>
                  </a:cubicBezTo>
                  <a:cubicBezTo>
                    <a:pt x="7100" y="1333"/>
                    <a:pt x="5767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595062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21" y="1"/>
                  </a:moveTo>
                  <a:cubicBezTo>
                    <a:pt x="2474" y="1"/>
                    <a:pt x="2325" y="14"/>
                    <a:pt x="2176" y="41"/>
                  </a:cubicBezTo>
                  <a:cubicBezTo>
                    <a:pt x="867" y="300"/>
                    <a:pt x="0" y="1572"/>
                    <a:pt x="258" y="2881"/>
                  </a:cubicBezTo>
                  <a:cubicBezTo>
                    <a:pt x="487" y="4041"/>
                    <a:pt x="1498" y="4840"/>
                    <a:pt x="2636" y="4840"/>
                  </a:cubicBezTo>
                  <a:cubicBezTo>
                    <a:pt x="2782" y="4840"/>
                    <a:pt x="2930" y="4826"/>
                    <a:pt x="3080" y="4799"/>
                  </a:cubicBezTo>
                  <a:cubicBezTo>
                    <a:pt x="4407" y="4541"/>
                    <a:pt x="5256" y="3287"/>
                    <a:pt x="5016" y="1959"/>
                  </a:cubicBezTo>
                  <a:cubicBezTo>
                    <a:pt x="4787" y="799"/>
                    <a:pt x="3762" y="1"/>
                    <a:pt x="2621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543581" y="3596828"/>
              <a:ext cx="11865" cy="13890"/>
            </a:xfrm>
            <a:custGeom>
              <a:avLst/>
              <a:gdLst/>
              <a:ahLst/>
              <a:cxnLst/>
              <a:rect l="l" t="t" r="r" b="b"/>
              <a:pathLst>
                <a:path w="867" h="1015" fill="none" extrusionOk="0">
                  <a:moveTo>
                    <a:pt x="0" y="1"/>
                  </a:moveTo>
                  <a:lnTo>
                    <a:pt x="0" y="996"/>
                  </a:lnTo>
                  <a:lnTo>
                    <a:pt x="867" y="1015"/>
                  </a:ln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4348265" y="3440633"/>
              <a:ext cx="191806" cy="191793"/>
            </a:xfrm>
            <a:custGeom>
              <a:avLst/>
              <a:gdLst/>
              <a:ahLst/>
              <a:cxnLst/>
              <a:rect l="l" t="t" r="r" b="b"/>
              <a:pathLst>
                <a:path w="14016" h="14015" fill="none" extrusionOk="0">
                  <a:moveTo>
                    <a:pt x="14015" y="7007"/>
                  </a:moveTo>
                  <a:cubicBezTo>
                    <a:pt x="14015" y="10880"/>
                    <a:pt x="10880" y="14015"/>
                    <a:pt x="7008" y="14015"/>
                  </a:cubicBezTo>
                  <a:cubicBezTo>
                    <a:pt x="3135" y="14015"/>
                    <a:pt x="0" y="10880"/>
                    <a:pt x="0" y="7007"/>
                  </a:cubicBezTo>
                  <a:cubicBezTo>
                    <a:pt x="0" y="3135"/>
                    <a:pt x="3135" y="0"/>
                    <a:pt x="7008" y="0"/>
                  </a:cubicBezTo>
                  <a:cubicBezTo>
                    <a:pt x="10880" y="0"/>
                    <a:pt x="14015" y="3135"/>
                    <a:pt x="14015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4561740" y="3440633"/>
              <a:ext cx="191560" cy="191793"/>
            </a:xfrm>
            <a:custGeom>
              <a:avLst/>
              <a:gdLst/>
              <a:ahLst/>
              <a:cxnLst/>
              <a:rect l="l" t="t" r="r" b="b"/>
              <a:pathLst>
                <a:path w="13998" h="14015" fill="none" extrusionOk="0">
                  <a:moveTo>
                    <a:pt x="13997" y="7007"/>
                  </a:moveTo>
                  <a:cubicBezTo>
                    <a:pt x="13997" y="10880"/>
                    <a:pt x="10862" y="14015"/>
                    <a:pt x="7008" y="14015"/>
                  </a:cubicBezTo>
                  <a:cubicBezTo>
                    <a:pt x="3136" y="14015"/>
                    <a:pt x="1" y="10880"/>
                    <a:pt x="1" y="7007"/>
                  </a:cubicBezTo>
                  <a:cubicBezTo>
                    <a:pt x="1" y="3135"/>
                    <a:pt x="3136" y="0"/>
                    <a:pt x="7008" y="0"/>
                  </a:cubicBezTo>
                  <a:cubicBezTo>
                    <a:pt x="10862" y="0"/>
                    <a:pt x="13997" y="3135"/>
                    <a:pt x="13997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4540051" y="3526682"/>
              <a:ext cx="21704" cy="9853"/>
            </a:xfrm>
            <a:custGeom>
              <a:avLst/>
              <a:gdLst/>
              <a:ahLst/>
              <a:cxnLst/>
              <a:rect l="l" t="t" r="r" b="b"/>
              <a:pathLst>
                <a:path w="1586" h="720" fill="none" extrusionOk="0">
                  <a:moveTo>
                    <a:pt x="0" y="719"/>
                  </a:moveTo>
                  <a:cubicBezTo>
                    <a:pt x="0" y="719"/>
                    <a:pt x="609" y="0"/>
                    <a:pt x="1586" y="719"/>
                  </a:cubicBezTo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414374" y="3463596"/>
              <a:ext cx="84052" cy="24482"/>
            </a:xfrm>
            <a:custGeom>
              <a:avLst/>
              <a:gdLst/>
              <a:ahLst/>
              <a:cxnLst/>
              <a:rect l="l" t="t" r="r" b="b"/>
              <a:pathLst>
                <a:path w="6142" h="1789" fill="none" extrusionOk="0">
                  <a:moveTo>
                    <a:pt x="1" y="1346"/>
                  </a:moveTo>
                  <a:cubicBezTo>
                    <a:pt x="1" y="1346"/>
                    <a:pt x="2896" y="0"/>
                    <a:pt x="614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rgbClr val="1C1C3D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4600098" y="3463596"/>
              <a:ext cx="83792" cy="24482"/>
            </a:xfrm>
            <a:custGeom>
              <a:avLst/>
              <a:gdLst/>
              <a:ahLst/>
              <a:cxnLst/>
              <a:rect l="l" t="t" r="r" b="b"/>
              <a:pathLst>
                <a:path w="6123" h="1789" fill="none" extrusionOk="0">
                  <a:moveTo>
                    <a:pt x="6123" y="1346"/>
                  </a:moveTo>
                  <a:cubicBezTo>
                    <a:pt x="6123" y="1346"/>
                    <a:pt x="3228" y="0"/>
                    <a:pt x="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rgbClr val="1C1C3D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511779" y="3630643"/>
              <a:ext cx="73706" cy="18187"/>
            </a:xfrm>
            <a:custGeom>
              <a:avLst/>
              <a:gdLst/>
              <a:ahLst/>
              <a:cxnLst/>
              <a:rect l="l" t="t" r="r" b="b"/>
              <a:pathLst>
                <a:path w="5386" h="1329" fill="none" extrusionOk="0">
                  <a:moveTo>
                    <a:pt x="1" y="1"/>
                  </a:moveTo>
                  <a:cubicBezTo>
                    <a:pt x="1" y="1"/>
                    <a:pt x="2343" y="1328"/>
                    <a:pt x="5385" y="1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38" name="Google Shape;738;p37"/>
          <p:cNvSpPr/>
          <p:nvPr/>
        </p:nvSpPr>
        <p:spPr>
          <a:xfrm>
            <a:off x="4131212" y="2654050"/>
            <a:ext cx="857337" cy="632928"/>
          </a:xfrm>
          <a:custGeom>
            <a:avLst/>
            <a:gdLst/>
            <a:ahLst/>
            <a:cxnLst/>
            <a:rect l="l" t="t" r="r" b="b"/>
            <a:pathLst>
              <a:path w="60164" h="44416" extrusionOk="0">
                <a:moveTo>
                  <a:pt x="6325" y="1"/>
                </a:moveTo>
                <a:cubicBezTo>
                  <a:pt x="2805" y="1"/>
                  <a:pt x="0" y="2860"/>
                  <a:pt x="0" y="6325"/>
                </a:cubicBezTo>
                <a:lnTo>
                  <a:pt x="0" y="32832"/>
                </a:lnTo>
                <a:cubicBezTo>
                  <a:pt x="0" y="36352"/>
                  <a:pt x="2805" y="39156"/>
                  <a:pt x="6325" y="39156"/>
                </a:cubicBezTo>
                <a:lnTo>
                  <a:pt x="25738" y="39156"/>
                </a:lnTo>
                <a:lnTo>
                  <a:pt x="28652" y="43556"/>
                </a:lnTo>
                <a:cubicBezTo>
                  <a:pt x="29033" y="44127"/>
                  <a:pt x="29655" y="44415"/>
                  <a:pt x="30273" y="44415"/>
                </a:cubicBezTo>
                <a:cubicBezTo>
                  <a:pt x="30906" y="44415"/>
                  <a:pt x="31535" y="44113"/>
                  <a:pt x="31897" y="43501"/>
                </a:cubicBezTo>
                <a:lnTo>
                  <a:pt x="34592" y="39156"/>
                </a:lnTo>
                <a:lnTo>
                  <a:pt x="53840" y="39156"/>
                </a:lnTo>
                <a:cubicBezTo>
                  <a:pt x="57304" y="39156"/>
                  <a:pt x="60164" y="36352"/>
                  <a:pt x="60164" y="32832"/>
                </a:cubicBezTo>
                <a:lnTo>
                  <a:pt x="60164" y="6325"/>
                </a:lnTo>
                <a:cubicBezTo>
                  <a:pt x="60164" y="2860"/>
                  <a:pt x="57304" y="1"/>
                  <a:pt x="53840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Start!</a:t>
            </a:r>
            <a:endParaRPr sz="18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0"/>
          <p:cNvSpPr txBox="1">
            <a:spLocks noGrp="1"/>
          </p:cNvSpPr>
          <p:nvPr>
            <p:ph type="title"/>
          </p:nvPr>
        </p:nvSpPr>
        <p:spPr>
          <a:xfrm>
            <a:off x="173216" y="32524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rgbClr val="FF0000"/>
                </a:solidFill>
              </a:rPr>
              <a:t>R</a:t>
            </a:r>
            <a:r>
              <a:rPr lang="en" dirty="0" smtClean="0">
                <a:solidFill>
                  <a:srgbClr val="FF0000"/>
                </a:solidFill>
              </a:rPr>
              <a:t>ecordemos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84" name="Google Shape;784;p40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p40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3" name="Google Shape;863;p40">
            <a:hlinkClick r:id="rId3" action="ppaction://hlinksldjump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40">
            <a:hlinkClick r:id="rId4" action="ppaction://hlinksldjump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5" name="Google Shape;865;p40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6" name="Google Shape;866;p40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7" name="Google Shape;867;p40">
            <a:hlinkClick r:id="rId3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8" name="Google Shape;868;p40">
            <a:hlinkClick r:id="" action="ppaction://noaction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9" name="Google Shape;869;p40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0" name="Google Shape;870;p40">
            <a:hlinkClick r:id="rId6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1" name="Google Shape;871;p40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 dirty="0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872" name="Google Shape;872;p40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873" name="Google Shape;873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875" name="Google Shape;875;p40">
            <a:hlinkClick r:id="rId3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6" name="Google Shape;876;p4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7" name="Google Shape;877;p4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" name="Imagen 28"/>
          <p:cNvPicPr>
            <a:picLocks noChangeAspect="1"/>
          </p:cNvPicPr>
          <p:nvPr/>
        </p:nvPicPr>
        <p:blipFill rotWithShape="1">
          <a:blip r:embed="rId7"/>
          <a:srcRect b="33474"/>
          <a:stretch/>
        </p:blipFill>
        <p:spPr>
          <a:xfrm>
            <a:off x="4175" y="495698"/>
            <a:ext cx="4685188" cy="3880243"/>
          </a:xfrm>
          <a:prstGeom prst="rect">
            <a:avLst/>
          </a:prstGeom>
        </p:spPr>
      </p:pic>
      <p:pic>
        <p:nvPicPr>
          <p:cNvPr id="103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570494"/>
            <a:ext cx="2592288" cy="43836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4" name="Imagen 3"/>
          <p:cNvPicPr>
            <a:picLocks noChangeAspect="1"/>
          </p:cNvPicPr>
          <p:nvPr/>
        </p:nvPicPr>
        <p:blipFill rotWithShape="1">
          <a:blip r:embed="rId9"/>
          <a:srcRect b="21526"/>
          <a:stretch/>
        </p:blipFill>
        <p:spPr>
          <a:xfrm>
            <a:off x="4689363" y="75777"/>
            <a:ext cx="4454637" cy="3504336"/>
          </a:xfrm>
          <a:prstGeom prst="rect">
            <a:avLst/>
          </a:prstGeom>
        </p:spPr>
      </p:pic>
      <p:pic>
        <p:nvPicPr>
          <p:cNvPr id="10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1467" y="79877"/>
            <a:ext cx="2266013" cy="6199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3" t="51734" r="49894" b="33490"/>
          <a:stretch/>
        </p:blipFill>
        <p:spPr bwMode="auto">
          <a:xfrm>
            <a:off x="5102271" y="3551863"/>
            <a:ext cx="3162562" cy="14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8"/>
          <p:cNvSpPr txBox="1">
            <a:spLocks noGrp="1"/>
          </p:cNvSpPr>
          <p:nvPr>
            <p:ph type="title"/>
          </p:nvPr>
        </p:nvSpPr>
        <p:spPr>
          <a:xfrm>
            <a:off x="1691680" y="555526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OBJETIVO: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44" name="Google Shape;744;p38"/>
          <p:cNvSpPr txBox="1">
            <a:spLocks noGrp="1"/>
          </p:cNvSpPr>
          <p:nvPr>
            <p:ph type="subTitle" idx="1"/>
          </p:nvPr>
        </p:nvSpPr>
        <p:spPr>
          <a:xfrm>
            <a:off x="1082553" y="1131590"/>
            <a:ext cx="7702200" cy="684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Conocer e identificar características de la novela.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43;p38"/>
          <p:cNvSpPr txBox="1">
            <a:spLocks/>
          </p:cNvSpPr>
          <p:nvPr/>
        </p:nvSpPr>
        <p:spPr>
          <a:xfrm>
            <a:off x="2843808" y="2119630"/>
            <a:ext cx="3744416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/>
            <a:r>
              <a:rPr lang="es-CL" dirty="0" smtClean="0">
                <a:solidFill>
                  <a:schemeClr val="accent3"/>
                </a:solidFill>
              </a:rPr>
              <a:t>La novela</a:t>
            </a:r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600" y="2715766"/>
            <a:ext cx="7200800" cy="18722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novela se caracteriza y se diferencia por ejemplo de cuento por no presentar una </a:t>
            </a:r>
            <a:r>
              <a:rPr lang="es-ES" dirty="0" smtClean="0">
                <a:solidFill>
                  <a:srgbClr val="FF0000"/>
                </a:solidFill>
              </a:rPr>
              <a:t>estructura</a:t>
            </a:r>
            <a:r>
              <a:rPr lang="es-ES" dirty="0" smtClean="0"/>
              <a:t> tan rígida, se puede delimitar en una breve extensión el inicio, el quiebre , el desarrollo y el desenlace.</a:t>
            </a:r>
          </a:p>
          <a:p>
            <a:pPr algn="just"/>
            <a:r>
              <a:rPr lang="es-ES" dirty="0" smtClean="0"/>
              <a:t>Dada su naturaleza narrativa, </a:t>
            </a:r>
            <a:r>
              <a:rPr lang="es-ES" dirty="0" smtClean="0">
                <a:solidFill>
                  <a:srgbClr val="FF0000"/>
                </a:solidFill>
              </a:rPr>
              <a:t>extensión</a:t>
            </a:r>
            <a:r>
              <a:rPr lang="es-ES" dirty="0" smtClean="0"/>
              <a:t> y amplio desarrollo , el conflicto puede presentarse desde diversas perspectivas, en diversos momentos y se pueden ver involucrados diversos </a:t>
            </a:r>
            <a:r>
              <a:rPr lang="es-ES" dirty="0" smtClean="0">
                <a:solidFill>
                  <a:srgbClr val="FF0000"/>
                </a:solidFill>
              </a:rPr>
              <a:t>personajes</a:t>
            </a:r>
            <a:r>
              <a:rPr lang="es-ES" dirty="0" smtClean="0"/>
              <a:t>. Lo mismo ocurre con el </a:t>
            </a:r>
            <a:r>
              <a:rPr lang="es-ES" dirty="0" smtClean="0">
                <a:solidFill>
                  <a:srgbClr val="FF0000"/>
                </a:solidFill>
              </a:rPr>
              <a:t>tiempo</a:t>
            </a:r>
            <a:r>
              <a:rPr lang="es-ES" dirty="0" smtClean="0"/>
              <a:t> pudiendo observarse saltos temporales más extensos y variados , así como un orden de los hechos que no es única y puede variar, ejemplo capítulo a capítulo.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202228" y="4659982"/>
            <a:ext cx="29701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ESCRIBIR EN EL CUADERNO</a:t>
            </a:r>
            <a:r>
              <a:rPr lang="es-ES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9"/>
          <p:cNvSpPr/>
          <p:nvPr/>
        </p:nvSpPr>
        <p:spPr>
          <a:xfrm>
            <a:off x="1432725" y="1329217"/>
            <a:ext cx="104100" cy="10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9" name="Google Shape;759;p39"/>
          <p:cNvSpPr/>
          <p:nvPr/>
        </p:nvSpPr>
        <p:spPr>
          <a:xfrm>
            <a:off x="1432725" y="2212165"/>
            <a:ext cx="104100" cy="10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0" name="Google Shape;760;p39"/>
          <p:cNvSpPr/>
          <p:nvPr/>
        </p:nvSpPr>
        <p:spPr>
          <a:xfrm>
            <a:off x="1432725" y="3046084"/>
            <a:ext cx="104100" cy="10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1" name="Google Shape;761;p39"/>
          <p:cNvSpPr/>
          <p:nvPr/>
        </p:nvSpPr>
        <p:spPr>
          <a:xfrm>
            <a:off x="1432725" y="3897416"/>
            <a:ext cx="104100" cy="1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2" name="Google Shape;762;p39">
            <a:hlinkClick r:id="rId3" action="ppaction://hlinksldjump"/>
          </p:cNvPr>
          <p:cNvSpPr/>
          <p:nvPr/>
        </p:nvSpPr>
        <p:spPr>
          <a:xfrm rot="5400000">
            <a:off x="8031775" y="3121525"/>
            <a:ext cx="1163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3" name="Google Shape;763;p39">
            <a:hlinkClick r:id=""/>
          </p:cNvPr>
          <p:cNvSpPr/>
          <p:nvPr/>
        </p:nvSpPr>
        <p:spPr>
          <a:xfrm rot="5400000">
            <a:off x="7971757" y="1899636"/>
            <a:ext cx="1283645" cy="59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4" name="Google Shape;764;p39">
            <a:hlinkClick r:id="" action="ppaction://noaction"/>
          </p:cNvPr>
          <p:cNvSpPr/>
          <p:nvPr/>
        </p:nvSpPr>
        <p:spPr>
          <a:xfrm rot="5400000">
            <a:off x="7956549" y="4353660"/>
            <a:ext cx="1314060" cy="59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5" name="Google Shape;765;p39">
            <a:hlinkClick r:id="rId4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6" name="Google Shape;766;p39">
            <a:hlinkClick r:id="rId4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 dirty="0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7" name="Google Shape;767;p39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8" name="Google Shape;768;p39">
            <a:hlinkClick r:id="rId3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9" name="Google Shape;769;p39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0" name="Google Shape;770;p3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1" name="Google Shape;771;p3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2" name="Google Shape;772;p39"/>
          <p:cNvGrpSpPr/>
          <p:nvPr/>
        </p:nvGrpSpPr>
        <p:grpSpPr>
          <a:xfrm>
            <a:off x="7279346" y="696541"/>
            <a:ext cx="195284" cy="195284"/>
            <a:chOff x="5660400" y="238125"/>
            <a:chExt cx="481825" cy="481825"/>
          </a:xfrm>
        </p:grpSpPr>
        <p:sp>
          <p:nvSpPr>
            <p:cNvPr id="773" name="Google Shape;773;p3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775" name="Google Shape;775;p39">
            <a:hlinkClick r:id="rId3" action="ppaction://hlinksldjump"/>
          </p:cNvPr>
          <p:cNvSpPr/>
          <p:nvPr/>
        </p:nvSpPr>
        <p:spPr>
          <a:xfrm>
            <a:off x="7278650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" name="Picture 2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9458" r="4798"/>
          <a:stretch/>
        </p:blipFill>
        <p:spPr bwMode="auto">
          <a:xfrm>
            <a:off x="242202" y="93700"/>
            <a:ext cx="8332311" cy="49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oogle Shape;786;p40"/>
          <p:cNvGrpSpPr/>
          <p:nvPr/>
        </p:nvGrpSpPr>
        <p:grpSpPr>
          <a:xfrm>
            <a:off x="539552" y="2595871"/>
            <a:ext cx="2739005" cy="2146181"/>
            <a:chOff x="4733195" y="2470041"/>
            <a:chExt cx="3384596" cy="2613032"/>
          </a:xfrm>
        </p:grpSpPr>
        <p:sp>
          <p:nvSpPr>
            <p:cNvPr id="36" name="Google Shape;787;p40"/>
            <p:cNvSpPr/>
            <p:nvPr/>
          </p:nvSpPr>
          <p:spPr>
            <a:xfrm>
              <a:off x="5800730" y="2859760"/>
              <a:ext cx="497754" cy="186220"/>
            </a:xfrm>
            <a:custGeom>
              <a:avLst/>
              <a:gdLst/>
              <a:ahLst/>
              <a:cxnLst/>
              <a:rect l="l" t="t" r="r" b="b"/>
              <a:pathLst>
                <a:path w="28007" h="10478" extrusionOk="0">
                  <a:moveTo>
                    <a:pt x="1119" y="0"/>
                  </a:moveTo>
                  <a:cubicBezTo>
                    <a:pt x="484" y="0"/>
                    <a:pt x="0" y="484"/>
                    <a:pt x="0" y="1089"/>
                  </a:cubicBezTo>
                  <a:lnTo>
                    <a:pt x="0" y="7259"/>
                  </a:lnTo>
                  <a:lnTo>
                    <a:pt x="0" y="10313"/>
                  </a:lnTo>
                  <a:cubicBezTo>
                    <a:pt x="0" y="10416"/>
                    <a:pt x="84" y="10477"/>
                    <a:pt x="166" y="10477"/>
                  </a:cubicBezTo>
                  <a:cubicBezTo>
                    <a:pt x="205" y="10477"/>
                    <a:pt x="243" y="10463"/>
                    <a:pt x="272" y="10434"/>
                  </a:cubicBezTo>
                  <a:lnTo>
                    <a:pt x="1694" y="8771"/>
                  </a:lnTo>
                  <a:lnTo>
                    <a:pt x="26918" y="8771"/>
                  </a:lnTo>
                  <a:cubicBezTo>
                    <a:pt x="27523" y="8771"/>
                    <a:pt x="28007" y="8287"/>
                    <a:pt x="28007" y="7682"/>
                  </a:cubicBezTo>
                  <a:lnTo>
                    <a:pt x="28007" y="1089"/>
                  </a:lnTo>
                  <a:cubicBezTo>
                    <a:pt x="28007" y="484"/>
                    <a:pt x="27523" y="0"/>
                    <a:pt x="26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788;p40"/>
            <p:cNvSpPr/>
            <p:nvPr/>
          </p:nvSpPr>
          <p:spPr>
            <a:xfrm>
              <a:off x="5882965" y="2914571"/>
              <a:ext cx="337589" cy="2719"/>
            </a:xfrm>
            <a:custGeom>
              <a:avLst/>
              <a:gdLst/>
              <a:ahLst/>
              <a:cxnLst/>
              <a:rect l="l" t="t" r="r" b="b"/>
              <a:pathLst>
                <a:path w="18995" h="153" extrusionOk="0">
                  <a:moveTo>
                    <a:pt x="91" y="1"/>
                  </a:moveTo>
                  <a:cubicBezTo>
                    <a:pt x="61" y="1"/>
                    <a:pt x="1" y="31"/>
                    <a:pt x="1" y="61"/>
                  </a:cubicBezTo>
                  <a:cubicBezTo>
                    <a:pt x="1" y="122"/>
                    <a:pt x="61" y="152"/>
                    <a:pt x="91" y="152"/>
                  </a:cubicBezTo>
                  <a:lnTo>
                    <a:pt x="18903" y="152"/>
                  </a:lnTo>
                  <a:cubicBezTo>
                    <a:pt x="18964" y="152"/>
                    <a:pt x="18994" y="122"/>
                    <a:pt x="18994" y="61"/>
                  </a:cubicBezTo>
                  <a:cubicBezTo>
                    <a:pt x="18994" y="31"/>
                    <a:pt x="18964" y="1"/>
                    <a:pt x="18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789;p40"/>
            <p:cNvSpPr/>
            <p:nvPr/>
          </p:nvSpPr>
          <p:spPr>
            <a:xfrm>
              <a:off x="5882965" y="2960816"/>
              <a:ext cx="171487" cy="2701"/>
            </a:xfrm>
            <a:custGeom>
              <a:avLst/>
              <a:gdLst/>
              <a:ahLst/>
              <a:cxnLst/>
              <a:rect l="l" t="t" r="r" b="b"/>
              <a:pathLst>
                <a:path w="9649" h="152" extrusionOk="0">
                  <a:moveTo>
                    <a:pt x="91" y="0"/>
                  </a:moveTo>
                  <a:cubicBezTo>
                    <a:pt x="61" y="0"/>
                    <a:pt x="1" y="30"/>
                    <a:pt x="1" y="91"/>
                  </a:cubicBezTo>
                  <a:cubicBezTo>
                    <a:pt x="1" y="121"/>
                    <a:pt x="61" y="151"/>
                    <a:pt x="91" y="151"/>
                  </a:cubicBezTo>
                  <a:lnTo>
                    <a:pt x="9558" y="151"/>
                  </a:lnTo>
                  <a:cubicBezTo>
                    <a:pt x="9588" y="151"/>
                    <a:pt x="9649" y="121"/>
                    <a:pt x="9649" y="91"/>
                  </a:cubicBezTo>
                  <a:cubicBezTo>
                    <a:pt x="9649" y="30"/>
                    <a:pt x="9588" y="0"/>
                    <a:pt x="9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790;p40"/>
            <p:cNvSpPr/>
            <p:nvPr/>
          </p:nvSpPr>
          <p:spPr>
            <a:xfrm>
              <a:off x="6763070" y="2600450"/>
              <a:ext cx="424123" cy="424123"/>
            </a:xfrm>
            <a:custGeom>
              <a:avLst/>
              <a:gdLst/>
              <a:ahLst/>
              <a:cxnLst/>
              <a:rect l="l" t="t" r="r" b="b"/>
              <a:pathLst>
                <a:path w="23864" h="23864" extrusionOk="0">
                  <a:moveTo>
                    <a:pt x="11947" y="1"/>
                  </a:moveTo>
                  <a:cubicBezTo>
                    <a:pt x="5354" y="1"/>
                    <a:pt x="0" y="5324"/>
                    <a:pt x="0" y="11917"/>
                  </a:cubicBezTo>
                  <a:cubicBezTo>
                    <a:pt x="0" y="18511"/>
                    <a:pt x="5354" y="23864"/>
                    <a:pt x="11947" y="23864"/>
                  </a:cubicBezTo>
                  <a:cubicBezTo>
                    <a:pt x="18540" y="23864"/>
                    <a:pt x="23863" y="18511"/>
                    <a:pt x="23863" y="11917"/>
                  </a:cubicBezTo>
                  <a:cubicBezTo>
                    <a:pt x="23863" y="5324"/>
                    <a:pt x="18540" y="1"/>
                    <a:pt x="11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791;p40"/>
            <p:cNvSpPr/>
            <p:nvPr/>
          </p:nvSpPr>
          <p:spPr>
            <a:xfrm>
              <a:off x="6928090" y="2725161"/>
              <a:ext cx="136013" cy="170421"/>
            </a:xfrm>
            <a:custGeom>
              <a:avLst/>
              <a:gdLst/>
              <a:ahLst/>
              <a:cxnLst/>
              <a:rect l="l" t="t" r="r" b="b"/>
              <a:pathLst>
                <a:path w="7653" h="9589" extrusionOk="0">
                  <a:moveTo>
                    <a:pt x="1" y="1"/>
                  </a:moveTo>
                  <a:lnTo>
                    <a:pt x="1" y="9588"/>
                  </a:lnTo>
                  <a:lnTo>
                    <a:pt x="7652" y="48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792;p40"/>
            <p:cNvSpPr/>
            <p:nvPr/>
          </p:nvSpPr>
          <p:spPr>
            <a:xfrm>
              <a:off x="5221269" y="3075308"/>
              <a:ext cx="437026" cy="593868"/>
            </a:xfrm>
            <a:custGeom>
              <a:avLst/>
              <a:gdLst/>
              <a:ahLst/>
              <a:cxnLst/>
              <a:rect l="l" t="t" r="r" b="b"/>
              <a:pathLst>
                <a:path w="24590" h="33415" extrusionOk="0">
                  <a:moveTo>
                    <a:pt x="8832" y="0"/>
                  </a:moveTo>
                  <a:lnTo>
                    <a:pt x="1" y="5111"/>
                  </a:lnTo>
                  <a:lnTo>
                    <a:pt x="15032" y="31061"/>
                  </a:lnTo>
                  <a:cubicBezTo>
                    <a:pt x="15899" y="32556"/>
                    <a:pt x="17479" y="33414"/>
                    <a:pt x="19118" y="33414"/>
                  </a:cubicBezTo>
                  <a:cubicBezTo>
                    <a:pt x="19767" y="33414"/>
                    <a:pt x="20425" y="33280"/>
                    <a:pt x="21051" y="32997"/>
                  </a:cubicBezTo>
                  <a:cubicBezTo>
                    <a:pt x="23561" y="31878"/>
                    <a:pt x="24589" y="28853"/>
                    <a:pt x="23259" y="26434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793;p40"/>
            <p:cNvSpPr/>
            <p:nvPr/>
          </p:nvSpPr>
          <p:spPr>
            <a:xfrm>
              <a:off x="5183111" y="3063027"/>
              <a:ext cx="324135" cy="354686"/>
            </a:xfrm>
            <a:custGeom>
              <a:avLst/>
              <a:gdLst/>
              <a:ahLst/>
              <a:cxnLst/>
              <a:rect l="l" t="t" r="r" b="b"/>
              <a:pathLst>
                <a:path w="18238" h="19957" extrusionOk="0">
                  <a:moveTo>
                    <a:pt x="9180" y="0"/>
                  </a:moveTo>
                  <a:cubicBezTo>
                    <a:pt x="8529" y="0"/>
                    <a:pt x="7856" y="175"/>
                    <a:pt x="7168" y="570"/>
                  </a:cubicBezTo>
                  <a:cubicBezTo>
                    <a:pt x="0" y="4714"/>
                    <a:pt x="8136" y="19957"/>
                    <a:pt x="8136" y="19957"/>
                  </a:cubicBezTo>
                  <a:lnTo>
                    <a:pt x="18238" y="11125"/>
                  </a:lnTo>
                  <a:cubicBezTo>
                    <a:pt x="18238" y="11125"/>
                    <a:pt x="14370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794;p40"/>
            <p:cNvSpPr/>
            <p:nvPr/>
          </p:nvSpPr>
          <p:spPr>
            <a:xfrm>
              <a:off x="6024329" y="3318384"/>
              <a:ext cx="125261" cy="86979"/>
            </a:xfrm>
            <a:custGeom>
              <a:avLst/>
              <a:gdLst/>
              <a:ahLst/>
              <a:cxnLst/>
              <a:rect l="l" t="t" r="r" b="b"/>
              <a:pathLst>
                <a:path w="7048" h="4894" extrusionOk="0">
                  <a:moveTo>
                    <a:pt x="6471" y="0"/>
                  </a:moveTo>
                  <a:cubicBezTo>
                    <a:pt x="6392" y="0"/>
                    <a:pt x="6311" y="17"/>
                    <a:pt x="6231" y="54"/>
                  </a:cubicBezTo>
                  <a:lnTo>
                    <a:pt x="4084" y="1022"/>
                  </a:lnTo>
                  <a:cubicBezTo>
                    <a:pt x="3509" y="1264"/>
                    <a:pt x="2965" y="1657"/>
                    <a:pt x="2511" y="2141"/>
                  </a:cubicBezTo>
                  <a:lnTo>
                    <a:pt x="1" y="4893"/>
                  </a:lnTo>
                  <a:lnTo>
                    <a:pt x="1" y="4893"/>
                  </a:lnTo>
                  <a:lnTo>
                    <a:pt x="3630" y="2897"/>
                  </a:lnTo>
                  <a:lnTo>
                    <a:pt x="6745" y="1052"/>
                  </a:lnTo>
                  <a:cubicBezTo>
                    <a:pt x="6927" y="961"/>
                    <a:pt x="7018" y="780"/>
                    <a:pt x="7048" y="598"/>
                  </a:cubicBezTo>
                  <a:cubicBezTo>
                    <a:pt x="7048" y="261"/>
                    <a:pt x="6779" y="0"/>
                    <a:pt x="6471" y="0"/>
                  </a:cubicBezTo>
                  <a:close/>
                </a:path>
              </a:pathLst>
            </a:custGeom>
            <a:solidFill>
              <a:srgbClr val="E9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795;p40"/>
            <p:cNvSpPr/>
            <p:nvPr/>
          </p:nvSpPr>
          <p:spPr>
            <a:xfrm>
              <a:off x="5547558" y="3432219"/>
              <a:ext cx="411753" cy="229532"/>
            </a:xfrm>
            <a:custGeom>
              <a:avLst/>
              <a:gdLst/>
              <a:ahLst/>
              <a:cxnLst/>
              <a:rect l="l" t="t" r="r" b="b"/>
              <a:pathLst>
                <a:path w="23168" h="12915" extrusionOk="0">
                  <a:moveTo>
                    <a:pt x="22653" y="0"/>
                  </a:moveTo>
                  <a:lnTo>
                    <a:pt x="0" y="5021"/>
                  </a:lnTo>
                  <a:lnTo>
                    <a:pt x="2692" y="12915"/>
                  </a:lnTo>
                  <a:lnTo>
                    <a:pt x="23167" y="3720"/>
                  </a:lnTo>
                  <a:lnTo>
                    <a:pt x="22653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796;p40"/>
            <p:cNvSpPr/>
            <p:nvPr/>
          </p:nvSpPr>
          <p:spPr>
            <a:xfrm>
              <a:off x="5944778" y="3318189"/>
              <a:ext cx="214247" cy="180160"/>
            </a:xfrm>
            <a:custGeom>
              <a:avLst/>
              <a:gdLst/>
              <a:ahLst/>
              <a:cxnLst/>
              <a:rect l="l" t="t" r="r" b="b"/>
              <a:pathLst>
                <a:path w="12055" h="10137" extrusionOk="0">
                  <a:moveTo>
                    <a:pt x="11390" y="0"/>
                  </a:moveTo>
                  <a:cubicBezTo>
                    <a:pt x="11324" y="0"/>
                    <a:pt x="11257" y="11"/>
                    <a:pt x="11191" y="35"/>
                  </a:cubicBezTo>
                  <a:lnTo>
                    <a:pt x="7350" y="1305"/>
                  </a:lnTo>
                  <a:cubicBezTo>
                    <a:pt x="6957" y="1426"/>
                    <a:pt x="6564" y="1607"/>
                    <a:pt x="6201" y="1849"/>
                  </a:cubicBezTo>
                  <a:lnTo>
                    <a:pt x="1" y="6537"/>
                  </a:lnTo>
                  <a:lnTo>
                    <a:pt x="817" y="10136"/>
                  </a:lnTo>
                  <a:cubicBezTo>
                    <a:pt x="817" y="10136"/>
                    <a:pt x="7411" y="8412"/>
                    <a:pt x="7834" y="2999"/>
                  </a:cubicBezTo>
                  <a:lnTo>
                    <a:pt x="11645" y="1184"/>
                  </a:lnTo>
                  <a:cubicBezTo>
                    <a:pt x="11826" y="1093"/>
                    <a:pt x="11947" y="912"/>
                    <a:pt x="11978" y="730"/>
                  </a:cubicBezTo>
                  <a:cubicBezTo>
                    <a:pt x="12054" y="322"/>
                    <a:pt x="11743" y="0"/>
                    <a:pt x="1139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797;p40"/>
            <p:cNvSpPr/>
            <p:nvPr/>
          </p:nvSpPr>
          <p:spPr>
            <a:xfrm>
              <a:off x="5617974" y="3656368"/>
              <a:ext cx="406368" cy="39793"/>
            </a:xfrm>
            <a:custGeom>
              <a:avLst/>
              <a:gdLst/>
              <a:ahLst/>
              <a:cxnLst/>
              <a:rect l="l" t="t" r="r" b="b"/>
              <a:pathLst>
                <a:path w="22865" h="2239" extrusionOk="0">
                  <a:moveTo>
                    <a:pt x="2238" y="0"/>
                  </a:moveTo>
                  <a:cubicBezTo>
                    <a:pt x="998" y="0"/>
                    <a:pt x="0" y="998"/>
                    <a:pt x="0" y="2238"/>
                  </a:cubicBezTo>
                  <a:lnTo>
                    <a:pt x="19689" y="2238"/>
                  </a:lnTo>
                  <a:lnTo>
                    <a:pt x="22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798;p40"/>
            <p:cNvSpPr/>
            <p:nvPr/>
          </p:nvSpPr>
          <p:spPr>
            <a:xfrm>
              <a:off x="5959298" y="3210753"/>
              <a:ext cx="778347" cy="485403"/>
            </a:xfrm>
            <a:custGeom>
              <a:avLst/>
              <a:gdLst/>
              <a:ahLst/>
              <a:cxnLst/>
              <a:rect l="l" t="t" r="r" b="b"/>
              <a:pathLst>
                <a:path w="43795" h="27312" extrusionOk="0">
                  <a:moveTo>
                    <a:pt x="11100" y="1"/>
                  </a:moveTo>
                  <a:cubicBezTo>
                    <a:pt x="9981" y="1"/>
                    <a:pt x="9013" y="787"/>
                    <a:pt x="8771" y="1876"/>
                  </a:cubicBezTo>
                  <a:lnTo>
                    <a:pt x="0" y="27311"/>
                  </a:lnTo>
                  <a:lnTo>
                    <a:pt x="35205" y="27311"/>
                  </a:lnTo>
                  <a:lnTo>
                    <a:pt x="43552" y="2148"/>
                  </a:lnTo>
                  <a:cubicBezTo>
                    <a:pt x="43794" y="1059"/>
                    <a:pt x="42948" y="1"/>
                    <a:pt x="4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799;p40"/>
            <p:cNvSpPr/>
            <p:nvPr/>
          </p:nvSpPr>
          <p:spPr>
            <a:xfrm>
              <a:off x="6355985" y="3402876"/>
              <a:ext cx="107524" cy="106759"/>
            </a:xfrm>
            <a:custGeom>
              <a:avLst/>
              <a:gdLst/>
              <a:ahLst/>
              <a:cxnLst/>
              <a:rect l="l" t="t" r="r" b="b"/>
              <a:pathLst>
                <a:path w="6050" h="6007" extrusionOk="0">
                  <a:moveTo>
                    <a:pt x="3056" y="623"/>
                  </a:moveTo>
                  <a:cubicBezTo>
                    <a:pt x="3267" y="623"/>
                    <a:pt x="3509" y="653"/>
                    <a:pt x="3721" y="744"/>
                  </a:cubicBezTo>
                  <a:cubicBezTo>
                    <a:pt x="4840" y="1167"/>
                    <a:pt x="5354" y="2528"/>
                    <a:pt x="4870" y="3768"/>
                  </a:cubicBezTo>
                  <a:cubicBezTo>
                    <a:pt x="4483" y="4761"/>
                    <a:pt x="3591" y="5405"/>
                    <a:pt x="2677" y="5405"/>
                  </a:cubicBezTo>
                  <a:cubicBezTo>
                    <a:pt x="2449" y="5405"/>
                    <a:pt x="2220" y="5365"/>
                    <a:pt x="1997" y="5281"/>
                  </a:cubicBezTo>
                  <a:cubicBezTo>
                    <a:pt x="1483" y="5069"/>
                    <a:pt x="1059" y="4646"/>
                    <a:pt x="848" y="4071"/>
                  </a:cubicBezTo>
                  <a:cubicBezTo>
                    <a:pt x="636" y="3496"/>
                    <a:pt x="636" y="2861"/>
                    <a:pt x="848" y="2226"/>
                  </a:cubicBezTo>
                  <a:cubicBezTo>
                    <a:pt x="1241" y="1228"/>
                    <a:pt x="2148" y="623"/>
                    <a:pt x="3056" y="623"/>
                  </a:cubicBezTo>
                  <a:close/>
                  <a:moveTo>
                    <a:pt x="3049" y="1"/>
                  </a:moveTo>
                  <a:cubicBezTo>
                    <a:pt x="1891" y="1"/>
                    <a:pt x="757" y="771"/>
                    <a:pt x="303" y="2014"/>
                  </a:cubicBezTo>
                  <a:cubicBezTo>
                    <a:pt x="1" y="2770"/>
                    <a:pt x="1" y="3587"/>
                    <a:pt x="273" y="4283"/>
                  </a:cubicBezTo>
                  <a:cubicBezTo>
                    <a:pt x="545" y="5039"/>
                    <a:pt x="1090" y="5583"/>
                    <a:pt x="1785" y="5825"/>
                  </a:cubicBezTo>
                  <a:cubicBezTo>
                    <a:pt x="2088" y="5946"/>
                    <a:pt x="2390" y="6007"/>
                    <a:pt x="2693" y="6007"/>
                  </a:cubicBezTo>
                  <a:cubicBezTo>
                    <a:pt x="3842" y="6007"/>
                    <a:pt x="4961" y="5220"/>
                    <a:pt x="5445" y="3980"/>
                  </a:cubicBezTo>
                  <a:cubicBezTo>
                    <a:pt x="6050" y="2407"/>
                    <a:pt x="5384" y="714"/>
                    <a:pt x="3963" y="169"/>
                  </a:cubicBezTo>
                  <a:cubicBezTo>
                    <a:pt x="3665" y="55"/>
                    <a:pt x="3356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800;p40"/>
            <p:cNvSpPr/>
            <p:nvPr/>
          </p:nvSpPr>
          <p:spPr>
            <a:xfrm>
              <a:off x="5736215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801;p40"/>
            <p:cNvSpPr/>
            <p:nvPr/>
          </p:nvSpPr>
          <p:spPr>
            <a:xfrm>
              <a:off x="7028433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802;p40"/>
            <p:cNvSpPr/>
            <p:nvPr/>
          </p:nvSpPr>
          <p:spPr>
            <a:xfrm>
              <a:off x="5473375" y="3697760"/>
              <a:ext cx="1809312" cy="73649"/>
            </a:xfrm>
            <a:custGeom>
              <a:avLst/>
              <a:gdLst/>
              <a:ahLst/>
              <a:cxnLst/>
              <a:rect l="l" t="t" r="r" b="b"/>
              <a:pathLst>
                <a:path w="101804" h="4144" extrusionOk="0">
                  <a:moveTo>
                    <a:pt x="0" y="0"/>
                  </a:moveTo>
                  <a:lnTo>
                    <a:pt x="0" y="4144"/>
                  </a:lnTo>
                  <a:lnTo>
                    <a:pt x="101803" y="4144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803;p40"/>
            <p:cNvSpPr/>
            <p:nvPr/>
          </p:nvSpPr>
          <p:spPr>
            <a:xfrm>
              <a:off x="6826819" y="3512835"/>
              <a:ext cx="263993" cy="184016"/>
            </a:xfrm>
            <a:custGeom>
              <a:avLst/>
              <a:gdLst/>
              <a:ahLst/>
              <a:cxnLst/>
              <a:rect l="l" t="t" r="r" b="b"/>
              <a:pathLst>
                <a:path w="14854" h="10354" extrusionOk="0">
                  <a:moveTo>
                    <a:pt x="1697" y="1"/>
                  </a:moveTo>
                  <a:cubicBezTo>
                    <a:pt x="1697" y="1"/>
                    <a:pt x="0" y="10354"/>
                    <a:pt x="7018" y="10354"/>
                  </a:cubicBezTo>
                  <a:cubicBezTo>
                    <a:pt x="7137" y="10354"/>
                    <a:pt x="7259" y="10351"/>
                    <a:pt x="7383" y="10345"/>
                  </a:cubicBezTo>
                  <a:cubicBezTo>
                    <a:pt x="14853" y="9982"/>
                    <a:pt x="13220" y="1"/>
                    <a:pt x="13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804;p40"/>
            <p:cNvSpPr/>
            <p:nvPr/>
          </p:nvSpPr>
          <p:spPr>
            <a:xfrm>
              <a:off x="6788164" y="3532705"/>
              <a:ext cx="116126" cy="114562"/>
            </a:xfrm>
            <a:custGeom>
              <a:avLst/>
              <a:gdLst/>
              <a:ahLst/>
              <a:cxnLst/>
              <a:rect l="l" t="t" r="r" b="b"/>
              <a:pathLst>
                <a:path w="6534" h="6446" extrusionOk="0">
                  <a:moveTo>
                    <a:pt x="3263" y="1030"/>
                  </a:moveTo>
                  <a:cubicBezTo>
                    <a:pt x="4447" y="1030"/>
                    <a:pt x="5415" y="1957"/>
                    <a:pt x="5444" y="3147"/>
                  </a:cubicBezTo>
                  <a:cubicBezTo>
                    <a:pt x="5505" y="4357"/>
                    <a:pt x="4537" y="5355"/>
                    <a:pt x="3327" y="5416"/>
                  </a:cubicBezTo>
                  <a:cubicBezTo>
                    <a:pt x="3309" y="5416"/>
                    <a:pt x="3290" y="5416"/>
                    <a:pt x="3272" y="5416"/>
                  </a:cubicBezTo>
                  <a:cubicBezTo>
                    <a:pt x="2087" y="5416"/>
                    <a:pt x="1119" y="4460"/>
                    <a:pt x="1059" y="3268"/>
                  </a:cubicBezTo>
                  <a:cubicBezTo>
                    <a:pt x="1029" y="2059"/>
                    <a:pt x="1997" y="1061"/>
                    <a:pt x="3206" y="1030"/>
                  </a:cubicBezTo>
                  <a:cubicBezTo>
                    <a:pt x="3225" y="1030"/>
                    <a:pt x="3244" y="1030"/>
                    <a:pt x="3263" y="1030"/>
                  </a:cubicBezTo>
                  <a:close/>
                  <a:moveTo>
                    <a:pt x="3286" y="0"/>
                  </a:moveTo>
                  <a:cubicBezTo>
                    <a:pt x="3250" y="0"/>
                    <a:pt x="3213" y="1"/>
                    <a:pt x="3176" y="2"/>
                  </a:cubicBezTo>
                  <a:cubicBezTo>
                    <a:pt x="1392" y="32"/>
                    <a:pt x="0" y="1544"/>
                    <a:pt x="31" y="3299"/>
                  </a:cubicBezTo>
                  <a:cubicBezTo>
                    <a:pt x="90" y="5046"/>
                    <a:pt x="1513" y="6446"/>
                    <a:pt x="3248" y="6446"/>
                  </a:cubicBezTo>
                  <a:cubicBezTo>
                    <a:pt x="3284" y="6446"/>
                    <a:pt x="3321" y="6445"/>
                    <a:pt x="3358" y="6444"/>
                  </a:cubicBezTo>
                  <a:cubicBezTo>
                    <a:pt x="5142" y="6384"/>
                    <a:pt x="6533" y="4902"/>
                    <a:pt x="6473" y="3117"/>
                  </a:cubicBezTo>
                  <a:cubicBezTo>
                    <a:pt x="6443" y="1370"/>
                    <a:pt x="4993" y="0"/>
                    <a:pt x="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805;p40"/>
            <p:cNvSpPr/>
            <p:nvPr/>
          </p:nvSpPr>
          <p:spPr>
            <a:xfrm>
              <a:off x="4767603" y="3492699"/>
              <a:ext cx="350474" cy="471682"/>
            </a:xfrm>
            <a:custGeom>
              <a:avLst/>
              <a:gdLst/>
              <a:ahLst/>
              <a:cxnLst/>
              <a:rect l="l" t="t" r="r" b="b"/>
              <a:pathLst>
                <a:path w="19720" h="26540" extrusionOk="0">
                  <a:moveTo>
                    <a:pt x="9786" y="1"/>
                  </a:moveTo>
                  <a:cubicBezTo>
                    <a:pt x="4844" y="1"/>
                    <a:pt x="1101" y="3588"/>
                    <a:pt x="575" y="7606"/>
                  </a:cubicBezTo>
                  <a:cubicBezTo>
                    <a:pt x="0" y="11992"/>
                    <a:pt x="7289" y="24029"/>
                    <a:pt x="7319" y="24029"/>
                  </a:cubicBezTo>
                  <a:lnTo>
                    <a:pt x="19720" y="26539"/>
                  </a:lnTo>
                  <a:lnTo>
                    <a:pt x="19720" y="4733"/>
                  </a:lnTo>
                  <a:cubicBezTo>
                    <a:pt x="16268" y="1339"/>
                    <a:pt x="12803" y="1"/>
                    <a:pt x="9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806;p40"/>
            <p:cNvSpPr/>
            <p:nvPr/>
          </p:nvSpPr>
          <p:spPr>
            <a:xfrm>
              <a:off x="5654514" y="4640565"/>
              <a:ext cx="238685" cy="391102"/>
            </a:xfrm>
            <a:custGeom>
              <a:avLst/>
              <a:gdLst/>
              <a:ahLst/>
              <a:cxnLst/>
              <a:rect l="l" t="t" r="r" b="b"/>
              <a:pathLst>
                <a:path w="13430" h="22006" extrusionOk="0">
                  <a:moveTo>
                    <a:pt x="6655" y="1"/>
                  </a:moveTo>
                  <a:lnTo>
                    <a:pt x="575" y="17179"/>
                  </a:lnTo>
                  <a:cubicBezTo>
                    <a:pt x="1" y="18813"/>
                    <a:pt x="666" y="20597"/>
                    <a:pt x="2118" y="21474"/>
                  </a:cubicBezTo>
                  <a:cubicBezTo>
                    <a:pt x="2708" y="21836"/>
                    <a:pt x="3358" y="22006"/>
                    <a:pt x="3998" y="22006"/>
                  </a:cubicBezTo>
                  <a:cubicBezTo>
                    <a:pt x="5392" y="22006"/>
                    <a:pt x="6740" y="21199"/>
                    <a:pt x="7320" y="19811"/>
                  </a:cubicBezTo>
                  <a:lnTo>
                    <a:pt x="13429" y="5354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807;p40"/>
            <p:cNvSpPr/>
            <p:nvPr/>
          </p:nvSpPr>
          <p:spPr>
            <a:xfrm>
              <a:off x="5709876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808;p40"/>
            <p:cNvSpPr/>
            <p:nvPr/>
          </p:nvSpPr>
          <p:spPr>
            <a:xfrm>
              <a:off x="5781909" y="4893204"/>
              <a:ext cx="282760" cy="145681"/>
            </a:xfrm>
            <a:custGeom>
              <a:avLst/>
              <a:gdLst/>
              <a:ahLst/>
              <a:cxnLst/>
              <a:rect l="l" t="t" r="r" b="b"/>
              <a:pathLst>
                <a:path w="15910" h="8197" extrusionOk="0">
                  <a:moveTo>
                    <a:pt x="4779" y="1"/>
                  </a:moveTo>
                  <a:cubicBezTo>
                    <a:pt x="4779" y="1"/>
                    <a:pt x="1120" y="1603"/>
                    <a:pt x="1" y="8076"/>
                  </a:cubicBezTo>
                  <a:lnTo>
                    <a:pt x="13369" y="8197"/>
                  </a:lnTo>
                  <a:cubicBezTo>
                    <a:pt x="14851" y="8197"/>
                    <a:pt x="15909" y="6624"/>
                    <a:pt x="15909" y="5172"/>
                  </a:cubicBezTo>
                  <a:cubicBezTo>
                    <a:pt x="15909" y="3418"/>
                    <a:pt x="14397" y="2027"/>
                    <a:pt x="13127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809;p40"/>
            <p:cNvSpPr/>
            <p:nvPr/>
          </p:nvSpPr>
          <p:spPr>
            <a:xfrm>
              <a:off x="5649147" y="3964901"/>
              <a:ext cx="527861" cy="820805"/>
            </a:xfrm>
            <a:custGeom>
              <a:avLst/>
              <a:gdLst/>
              <a:ahLst/>
              <a:cxnLst/>
              <a:rect l="l" t="t" r="r" b="b"/>
              <a:pathLst>
                <a:path w="29701" h="46184" extrusionOk="0">
                  <a:moveTo>
                    <a:pt x="13701" y="0"/>
                  </a:moveTo>
                  <a:lnTo>
                    <a:pt x="0" y="42706"/>
                  </a:lnTo>
                  <a:lnTo>
                    <a:pt x="16332" y="46184"/>
                  </a:lnTo>
                  <a:lnTo>
                    <a:pt x="29700" y="6473"/>
                  </a:lnTo>
                  <a:lnTo>
                    <a:pt x="13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810;p40"/>
            <p:cNvSpPr/>
            <p:nvPr/>
          </p:nvSpPr>
          <p:spPr>
            <a:xfrm>
              <a:off x="4843937" y="3697760"/>
              <a:ext cx="1364235" cy="474632"/>
            </a:xfrm>
            <a:custGeom>
              <a:avLst/>
              <a:gdLst/>
              <a:ahLst/>
              <a:cxnLst/>
              <a:rect l="l" t="t" r="r" b="b"/>
              <a:pathLst>
                <a:path w="76761" h="26706" extrusionOk="0">
                  <a:moveTo>
                    <a:pt x="14699" y="0"/>
                  </a:moveTo>
                  <a:cubicBezTo>
                    <a:pt x="14699" y="0"/>
                    <a:pt x="0" y="20778"/>
                    <a:pt x="18237" y="26706"/>
                  </a:cubicBezTo>
                  <a:lnTo>
                    <a:pt x="67476" y="26706"/>
                  </a:lnTo>
                  <a:cubicBezTo>
                    <a:pt x="70802" y="26706"/>
                    <a:pt x="73797" y="24649"/>
                    <a:pt x="75006" y="21504"/>
                  </a:cubicBezTo>
                  <a:cubicBezTo>
                    <a:pt x="76761" y="16846"/>
                    <a:pt x="73918" y="11735"/>
                    <a:pt x="69018" y="10767"/>
                  </a:cubicBezTo>
                  <a:lnTo>
                    <a:pt x="25194" y="4627"/>
                  </a:lnTo>
                  <a:lnTo>
                    <a:pt x="26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811;p40"/>
            <p:cNvSpPr/>
            <p:nvPr/>
          </p:nvSpPr>
          <p:spPr>
            <a:xfrm>
              <a:off x="4744481" y="3697760"/>
              <a:ext cx="1364786" cy="474632"/>
            </a:xfrm>
            <a:custGeom>
              <a:avLst/>
              <a:gdLst/>
              <a:ahLst/>
              <a:cxnLst/>
              <a:rect l="l" t="t" r="r" b="b"/>
              <a:pathLst>
                <a:path w="76792" h="26706" extrusionOk="0">
                  <a:moveTo>
                    <a:pt x="14730" y="0"/>
                  </a:moveTo>
                  <a:cubicBezTo>
                    <a:pt x="14730" y="0"/>
                    <a:pt x="1" y="20778"/>
                    <a:pt x="18238" y="26706"/>
                  </a:cubicBezTo>
                  <a:lnTo>
                    <a:pt x="67507" y="26706"/>
                  </a:lnTo>
                  <a:cubicBezTo>
                    <a:pt x="70833" y="26706"/>
                    <a:pt x="73828" y="24649"/>
                    <a:pt x="75007" y="21504"/>
                  </a:cubicBezTo>
                  <a:cubicBezTo>
                    <a:pt x="76792" y="16846"/>
                    <a:pt x="73888" y="10949"/>
                    <a:pt x="68989" y="9981"/>
                  </a:cubicBezTo>
                  <a:lnTo>
                    <a:pt x="35659" y="5323"/>
                  </a:lnTo>
                  <a:lnTo>
                    <a:pt x="33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812;p40"/>
            <p:cNvSpPr/>
            <p:nvPr/>
          </p:nvSpPr>
          <p:spPr>
            <a:xfrm>
              <a:off x="6121083" y="4670672"/>
              <a:ext cx="264490" cy="347666"/>
            </a:xfrm>
            <a:custGeom>
              <a:avLst/>
              <a:gdLst/>
              <a:ahLst/>
              <a:cxnLst/>
              <a:rect l="l" t="t" r="r" b="b"/>
              <a:pathLst>
                <a:path w="14882" h="19562" extrusionOk="0">
                  <a:moveTo>
                    <a:pt x="8621" y="0"/>
                  </a:moveTo>
                  <a:lnTo>
                    <a:pt x="1" y="756"/>
                  </a:lnTo>
                  <a:lnTo>
                    <a:pt x="7441" y="17421"/>
                  </a:lnTo>
                  <a:cubicBezTo>
                    <a:pt x="8029" y="18750"/>
                    <a:pt x="9330" y="19561"/>
                    <a:pt x="10723" y="19561"/>
                  </a:cubicBezTo>
                  <a:cubicBezTo>
                    <a:pt x="10978" y="19561"/>
                    <a:pt x="11236" y="19534"/>
                    <a:pt x="11494" y="19478"/>
                  </a:cubicBezTo>
                  <a:cubicBezTo>
                    <a:pt x="13641" y="19024"/>
                    <a:pt x="14881" y="16756"/>
                    <a:pt x="14125" y="14669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813;p40"/>
            <p:cNvSpPr/>
            <p:nvPr/>
          </p:nvSpPr>
          <p:spPr>
            <a:xfrm>
              <a:off x="6304924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814;p40"/>
            <p:cNvSpPr/>
            <p:nvPr/>
          </p:nvSpPr>
          <p:spPr>
            <a:xfrm>
              <a:off x="6376424" y="4893204"/>
              <a:ext cx="283276" cy="145681"/>
            </a:xfrm>
            <a:custGeom>
              <a:avLst/>
              <a:gdLst/>
              <a:ahLst/>
              <a:cxnLst/>
              <a:rect l="l" t="t" r="r" b="b"/>
              <a:pathLst>
                <a:path w="15939" h="8197" extrusionOk="0">
                  <a:moveTo>
                    <a:pt x="4779" y="1"/>
                  </a:moveTo>
                  <a:cubicBezTo>
                    <a:pt x="4779" y="1"/>
                    <a:pt x="1119" y="1603"/>
                    <a:pt x="0" y="8076"/>
                  </a:cubicBezTo>
                  <a:lnTo>
                    <a:pt x="13398" y="8197"/>
                  </a:lnTo>
                  <a:cubicBezTo>
                    <a:pt x="14850" y="8197"/>
                    <a:pt x="15939" y="6624"/>
                    <a:pt x="15939" y="5172"/>
                  </a:cubicBezTo>
                  <a:cubicBezTo>
                    <a:pt x="15939" y="3418"/>
                    <a:pt x="14396" y="2027"/>
                    <a:pt x="13156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815;p40"/>
            <p:cNvSpPr/>
            <p:nvPr/>
          </p:nvSpPr>
          <p:spPr>
            <a:xfrm>
              <a:off x="5795345" y="3964901"/>
              <a:ext cx="585391" cy="897138"/>
            </a:xfrm>
            <a:custGeom>
              <a:avLst/>
              <a:gdLst/>
              <a:ahLst/>
              <a:cxnLst/>
              <a:rect l="l" t="t" r="r" b="b"/>
              <a:pathLst>
                <a:path w="32938" h="50479" extrusionOk="0">
                  <a:moveTo>
                    <a:pt x="15516" y="0"/>
                  </a:moveTo>
                  <a:lnTo>
                    <a:pt x="1" y="7592"/>
                  </a:lnTo>
                  <a:lnTo>
                    <a:pt x="17301" y="50478"/>
                  </a:lnTo>
                  <a:lnTo>
                    <a:pt x="32937" y="44944"/>
                  </a:lnTo>
                  <a:lnTo>
                    <a:pt x="15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816;p40"/>
            <p:cNvSpPr/>
            <p:nvPr/>
          </p:nvSpPr>
          <p:spPr>
            <a:xfrm>
              <a:off x="4733195" y="3627878"/>
              <a:ext cx="862748" cy="584289"/>
            </a:xfrm>
            <a:custGeom>
              <a:avLst/>
              <a:gdLst/>
              <a:ahLst/>
              <a:cxnLst/>
              <a:rect l="l" t="t" r="r" b="b"/>
              <a:pathLst>
                <a:path w="48544" h="32876" extrusionOk="0">
                  <a:moveTo>
                    <a:pt x="2511" y="0"/>
                  </a:moveTo>
                  <a:cubicBezTo>
                    <a:pt x="2511" y="1"/>
                    <a:pt x="1" y="18631"/>
                    <a:pt x="9407" y="28944"/>
                  </a:cubicBezTo>
                  <a:cubicBezTo>
                    <a:pt x="11463" y="31212"/>
                    <a:pt x="16635" y="32876"/>
                    <a:pt x="19690" y="32876"/>
                  </a:cubicBezTo>
                  <a:lnTo>
                    <a:pt x="44853" y="32876"/>
                  </a:lnTo>
                  <a:cubicBezTo>
                    <a:pt x="45942" y="32876"/>
                    <a:pt x="46880" y="32090"/>
                    <a:pt x="47061" y="31031"/>
                  </a:cubicBezTo>
                  <a:cubicBezTo>
                    <a:pt x="47878" y="26283"/>
                    <a:pt x="48543" y="13973"/>
                    <a:pt x="33935" y="12159"/>
                  </a:cubicBezTo>
                  <a:cubicBezTo>
                    <a:pt x="15788" y="9860"/>
                    <a:pt x="8651" y="12431"/>
                    <a:pt x="2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817;p40"/>
            <p:cNvSpPr/>
            <p:nvPr/>
          </p:nvSpPr>
          <p:spPr>
            <a:xfrm>
              <a:off x="5364784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848" y="0"/>
                  </a:moveTo>
                  <a:lnTo>
                    <a:pt x="1" y="182"/>
                  </a:lnTo>
                  <a:lnTo>
                    <a:pt x="10708" y="56587"/>
                  </a:lnTo>
                  <a:lnTo>
                    <a:pt x="11554" y="5640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818;p40"/>
            <p:cNvSpPr/>
            <p:nvPr/>
          </p:nvSpPr>
          <p:spPr>
            <a:xfrm>
              <a:off x="4872409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10708" y="0"/>
                  </a:moveTo>
                  <a:lnTo>
                    <a:pt x="1" y="56406"/>
                  </a:lnTo>
                  <a:lnTo>
                    <a:pt x="848" y="56587"/>
                  </a:lnTo>
                  <a:lnTo>
                    <a:pt x="11554" y="182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819;p40"/>
            <p:cNvSpPr/>
            <p:nvPr/>
          </p:nvSpPr>
          <p:spPr>
            <a:xfrm>
              <a:off x="4913268" y="3022078"/>
              <a:ext cx="545598" cy="675693"/>
            </a:xfrm>
            <a:custGeom>
              <a:avLst/>
              <a:gdLst/>
              <a:ahLst/>
              <a:cxnLst/>
              <a:rect l="l" t="t" r="r" b="b"/>
              <a:pathLst>
                <a:path w="30699" h="38019" extrusionOk="0">
                  <a:moveTo>
                    <a:pt x="15909" y="1"/>
                  </a:moveTo>
                  <a:lnTo>
                    <a:pt x="9104" y="999"/>
                  </a:lnTo>
                  <a:cubicBezTo>
                    <a:pt x="9104" y="999"/>
                    <a:pt x="2723" y="2299"/>
                    <a:pt x="1362" y="7350"/>
                  </a:cubicBezTo>
                  <a:cubicBezTo>
                    <a:pt x="1" y="12431"/>
                    <a:pt x="5233" y="38018"/>
                    <a:pt x="5233" y="38018"/>
                  </a:cubicBezTo>
                  <a:lnTo>
                    <a:pt x="24045" y="38018"/>
                  </a:lnTo>
                  <a:lnTo>
                    <a:pt x="29701" y="21958"/>
                  </a:lnTo>
                  <a:cubicBezTo>
                    <a:pt x="30124" y="20658"/>
                    <a:pt x="30427" y="19327"/>
                    <a:pt x="30517" y="17966"/>
                  </a:cubicBezTo>
                  <a:cubicBezTo>
                    <a:pt x="30699" y="15093"/>
                    <a:pt x="30366" y="12129"/>
                    <a:pt x="29187" y="9558"/>
                  </a:cubicBezTo>
                  <a:lnTo>
                    <a:pt x="26041" y="2693"/>
                  </a:lnTo>
                  <a:lnTo>
                    <a:pt x="21021" y="545"/>
                  </a:lnTo>
                  <a:lnTo>
                    <a:pt x="15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820;p40"/>
            <p:cNvSpPr/>
            <p:nvPr/>
          </p:nvSpPr>
          <p:spPr>
            <a:xfrm>
              <a:off x="5125599" y="3022078"/>
              <a:ext cx="253187" cy="100610"/>
            </a:xfrm>
            <a:custGeom>
              <a:avLst/>
              <a:gdLst/>
              <a:ahLst/>
              <a:cxnLst/>
              <a:rect l="l" t="t" r="r" b="b"/>
              <a:pathLst>
                <a:path w="14246" h="5661" extrusionOk="0">
                  <a:moveTo>
                    <a:pt x="3962" y="1"/>
                  </a:moveTo>
                  <a:lnTo>
                    <a:pt x="0" y="606"/>
                  </a:lnTo>
                  <a:cubicBezTo>
                    <a:pt x="1923" y="3865"/>
                    <a:pt x="5003" y="5661"/>
                    <a:pt x="8884" y="5661"/>
                  </a:cubicBezTo>
                  <a:cubicBezTo>
                    <a:pt x="9397" y="5661"/>
                    <a:pt x="9924" y="5629"/>
                    <a:pt x="10465" y="5566"/>
                  </a:cubicBezTo>
                  <a:cubicBezTo>
                    <a:pt x="14245" y="5142"/>
                    <a:pt x="11886" y="1755"/>
                    <a:pt x="11886" y="1755"/>
                  </a:cubicBezTo>
                  <a:lnTo>
                    <a:pt x="9557" y="757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821;p40"/>
            <p:cNvSpPr/>
            <p:nvPr/>
          </p:nvSpPr>
          <p:spPr>
            <a:xfrm>
              <a:off x="5415311" y="3156778"/>
              <a:ext cx="42494" cy="149680"/>
            </a:xfrm>
            <a:custGeom>
              <a:avLst/>
              <a:gdLst/>
              <a:ahLst/>
              <a:cxnLst/>
              <a:rect l="l" t="t" r="r" b="b"/>
              <a:pathLst>
                <a:path w="2391" h="8422" extrusionOk="0">
                  <a:moveTo>
                    <a:pt x="94" y="1"/>
                  </a:moveTo>
                  <a:cubicBezTo>
                    <a:pt x="82" y="1"/>
                    <a:pt x="70" y="4"/>
                    <a:pt x="61" y="13"/>
                  </a:cubicBezTo>
                  <a:cubicBezTo>
                    <a:pt x="1" y="13"/>
                    <a:pt x="1" y="74"/>
                    <a:pt x="1" y="104"/>
                  </a:cubicBezTo>
                  <a:cubicBezTo>
                    <a:pt x="1634" y="4187"/>
                    <a:pt x="2209" y="8330"/>
                    <a:pt x="2239" y="8361"/>
                  </a:cubicBezTo>
                  <a:cubicBezTo>
                    <a:pt x="2239" y="8391"/>
                    <a:pt x="2269" y="8421"/>
                    <a:pt x="2300" y="8421"/>
                  </a:cubicBezTo>
                  <a:lnTo>
                    <a:pt x="2330" y="8421"/>
                  </a:lnTo>
                  <a:cubicBezTo>
                    <a:pt x="2360" y="8421"/>
                    <a:pt x="2390" y="8391"/>
                    <a:pt x="2390" y="8330"/>
                  </a:cubicBezTo>
                  <a:cubicBezTo>
                    <a:pt x="2390" y="8300"/>
                    <a:pt x="1785" y="4157"/>
                    <a:pt x="152" y="43"/>
                  </a:cubicBezTo>
                  <a:cubicBezTo>
                    <a:pt x="152" y="22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822;p40"/>
            <p:cNvSpPr/>
            <p:nvPr/>
          </p:nvSpPr>
          <p:spPr>
            <a:xfrm>
              <a:off x="5726547" y="3471372"/>
              <a:ext cx="134147" cy="73738"/>
            </a:xfrm>
            <a:custGeom>
              <a:avLst/>
              <a:gdLst/>
              <a:ahLst/>
              <a:cxnLst/>
              <a:rect l="l" t="t" r="r" b="b"/>
              <a:pathLst>
                <a:path w="7548" h="4149" extrusionOk="0">
                  <a:moveTo>
                    <a:pt x="6932" y="0"/>
                  </a:moveTo>
                  <a:cubicBezTo>
                    <a:pt x="6870" y="0"/>
                    <a:pt x="6807" y="12"/>
                    <a:pt x="6745" y="35"/>
                  </a:cubicBezTo>
                  <a:lnTo>
                    <a:pt x="4507" y="731"/>
                  </a:lnTo>
                  <a:cubicBezTo>
                    <a:pt x="3872" y="943"/>
                    <a:pt x="3297" y="1275"/>
                    <a:pt x="2813" y="1699"/>
                  </a:cubicBezTo>
                  <a:lnTo>
                    <a:pt x="1" y="4149"/>
                  </a:lnTo>
                  <a:lnTo>
                    <a:pt x="3811" y="2546"/>
                  </a:lnTo>
                  <a:lnTo>
                    <a:pt x="7138" y="1094"/>
                  </a:lnTo>
                  <a:cubicBezTo>
                    <a:pt x="7320" y="1003"/>
                    <a:pt x="7441" y="852"/>
                    <a:pt x="7471" y="671"/>
                  </a:cubicBezTo>
                  <a:cubicBezTo>
                    <a:pt x="7547" y="314"/>
                    <a:pt x="7259" y="0"/>
                    <a:pt x="693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823;p40"/>
            <p:cNvSpPr/>
            <p:nvPr/>
          </p:nvSpPr>
          <p:spPr>
            <a:xfrm>
              <a:off x="5236323" y="3589169"/>
              <a:ext cx="411220" cy="187073"/>
            </a:xfrm>
            <a:custGeom>
              <a:avLst/>
              <a:gdLst/>
              <a:ahLst/>
              <a:cxnLst/>
              <a:rect l="l" t="t" r="r" b="b"/>
              <a:pathLst>
                <a:path w="23138" h="10526" extrusionOk="0">
                  <a:moveTo>
                    <a:pt x="23077" y="1"/>
                  </a:moveTo>
                  <a:lnTo>
                    <a:pt x="1" y="2360"/>
                  </a:lnTo>
                  <a:lnTo>
                    <a:pt x="1755" y="10526"/>
                  </a:lnTo>
                  <a:lnTo>
                    <a:pt x="23138" y="3751"/>
                  </a:lnTo>
                  <a:lnTo>
                    <a:pt x="23077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824;p40"/>
            <p:cNvSpPr/>
            <p:nvPr/>
          </p:nvSpPr>
          <p:spPr>
            <a:xfrm>
              <a:off x="5641078" y="3498120"/>
              <a:ext cx="225533" cy="157713"/>
            </a:xfrm>
            <a:custGeom>
              <a:avLst/>
              <a:gdLst/>
              <a:ahLst/>
              <a:cxnLst/>
              <a:rect l="l" t="t" r="r" b="b"/>
              <a:pathLst>
                <a:path w="12690" h="8874" extrusionOk="0">
                  <a:moveTo>
                    <a:pt x="11957" y="0"/>
                  </a:moveTo>
                  <a:cubicBezTo>
                    <a:pt x="11915" y="0"/>
                    <a:pt x="11871" y="4"/>
                    <a:pt x="11826" y="12"/>
                  </a:cubicBezTo>
                  <a:lnTo>
                    <a:pt x="7894" y="829"/>
                  </a:lnTo>
                  <a:cubicBezTo>
                    <a:pt x="7471" y="920"/>
                    <a:pt x="7078" y="1071"/>
                    <a:pt x="6685" y="1283"/>
                  </a:cubicBezTo>
                  <a:lnTo>
                    <a:pt x="1" y="5184"/>
                  </a:lnTo>
                  <a:lnTo>
                    <a:pt x="364" y="8874"/>
                  </a:lnTo>
                  <a:cubicBezTo>
                    <a:pt x="364" y="8874"/>
                    <a:pt x="7138" y="7936"/>
                    <a:pt x="8197" y="2583"/>
                  </a:cubicBezTo>
                  <a:lnTo>
                    <a:pt x="12159" y="1222"/>
                  </a:lnTo>
                  <a:cubicBezTo>
                    <a:pt x="12371" y="1162"/>
                    <a:pt x="12522" y="1010"/>
                    <a:pt x="12552" y="799"/>
                  </a:cubicBezTo>
                  <a:cubicBezTo>
                    <a:pt x="12689" y="387"/>
                    <a:pt x="12378" y="0"/>
                    <a:pt x="1195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825;p40"/>
            <p:cNvSpPr/>
            <p:nvPr/>
          </p:nvSpPr>
          <p:spPr>
            <a:xfrm>
              <a:off x="4953577" y="3168294"/>
              <a:ext cx="384881" cy="611854"/>
            </a:xfrm>
            <a:custGeom>
              <a:avLst/>
              <a:gdLst/>
              <a:ahLst/>
              <a:cxnLst/>
              <a:rect l="l" t="t" r="r" b="b"/>
              <a:pathLst>
                <a:path w="21656" h="34427" extrusionOk="0">
                  <a:moveTo>
                    <a:pt x="9346" y="0"/>
                  </a:moveTo>
                  <a:lnTo>
                    <a:pt x="1" y="4083"/>
                  </a:lnTo>
                  <a:lnTo>
                    <a:pt x="11917" y="31575"/>
                  </a:lnTo>
                  <a:cubicBezTo>
                    <a:pt x="12687" y="33355"/>
                    <a:pt x="14412" y="34427"/>
                    <a:pt x="16242" y="34427"/>
                  </a:cubicBezTo>
                  <a:cubicBezTo>
                    <a:pt x="16714" y="34427"/>
                    <a:pt x="17193" y="34356"/>
                    <a:pt x="17664" y="34207"/>
                  </a:cubicBezTo>
                  <a:cubicBezTo>
                    <a:pt x="20295" y="33390"/>
                    <a:pt x="21656" y="30487"/>
                    <a:pt x="20628" y="27946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826;p40"/>
            <p:cNvSpPr/>
            <p:nvPr/>
          </p:nvSpPr>
          <p:spPr>
            <a:xfrm>
              <a:off x="4877794" y="3085651"/>
              <a:ext cx="327369" cy="349798"/>
            </a:xfrm>
            <a:custGeom>
              <a:avLst/>
              <a:gdLst/>
              <a:ahLst/>
              <a:cxnLst/>
              <a:rect l="l" t="t" r="r" b="b"/>
              <a:pathLst>
                <a:path w="18420" h="19682" extrusionOk="0">
                  <a:moveTo>
                    <a:pt x="9268" y="1"/>
                  </a:moveTo>
                  <a:cubicBezTo>
                    <a:pt x="8737" y="1"/>
                    <a:pt x="8188" y="112"/>
                    <a:pt x="7622" y="356"/>
                  </a:cubicBezTo>
                  <a:cubicBezTo>
                    <a:pt x="0" y="3622"/>
                    <a:pt x="6473" y="19682"/>
                    <a:pt x="6473" y="19682"/>
                  </a:cubicBezTo>
                  <a:lnTo>
                    <a:pt x="18419" y="12363"/>
                  </a:lnTo>
                  <a:cubicBezTo>
                    <a:pt x="18419" y="12363"/>
                    <a:pt x="14862" y="1"/>
                    <a:pt x="9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827;p40"/>
            <p:cNvSpPr/>
            <p:nvPr/>
          </p:nvSpPr>
          <p:spPr>
            <a:xfrm>
              <a:off x="5137951" y="3144959"/>
              <a:ext cx="68833" cy="176534"/>
            </a:xfrm>
            <a:custGeom>
              <a:avLst/>
              <a:gdLst/>
              <a:ahLst/>
              <a:cxnLst/>
              <a:rect l="l" t="t" r="r" b="b"/>
              <a:pathLst>
                <a:path w="3873" h="9933" extrusionOk="0">
                  <a:moveTo>
                    <a:pt x="107" y="0"/>
                  </a:moveTo>
                  <a:cubicBezTo>
                    <a:pt x="94" y="0"/>
                    <a:pt x="79" y="4"/>
                    <a:pt x="61" y="13"/>
                  </a:cubicBezTo>
                  <a:cubicBezTo>
                    <a:pt x="31" y="13"/>
                    <a:pt x="1" y="73"/>
                    <a:pt x="31" y="104"/>
                  </a:cubicBezTo>
                  <a:lnTo>
                    <a:pt x="3660" y="8995"/>
                  </a:lnTo>
                  <a:lnTo>
                    <a:pt x="2360" y="9782"/>
                  </a:lnTo>
                  <a:cubicBezTo>
                    <a:pt x="2330" y="9812"/>
                    <a:pt x="2330" y="9872"/>
                    <a:pt x="2360" y="9903"/>
                  </a:cubicBezTo>
                  <a:cubicBezTo>
                    <a:pt x="2360" y="9933"/>
                    <a:pt x="2390" y="9933"/>
                    <a:pt x="2420" y="9933"/>
                  </a:cubicBezTo>
                  <a:lnTo>
                    <a:pt x="2451" y="9933"/>
                  </a:lnTo>
                  <a:lnTo>
                    <a:pt x="3812" y="9116"/>
                  </a:lnTo>
                  <a:cubicBezTo>
                    <a:pt x="3842" y="9086"/>
                    <a:pt x="3872" y="9026"/>
                    <a:pt x="3842" y="8995"/>
                  </a:cubicBezTo>
                  <a:lnTo>
                    <a:pt x="182" y="43"/>
                  </a:lnTo>
                  <a:cubicBezTo>
                    <a:pt x="161" y="22"/>
                    <a:pt x="139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828;p40"/>
            <p:cNvSpPr/>
            <p:nvPr/>
          </p:nvSpPr>
          <p:spPr>
            <a:xfrm>
              <a:off x="4966480" y="3338681"/>
              <a:ext cx="63448" cy="90320"/>
            </a:xfrm>
            <a:custGeom>
              <a:avLst/>
              <a:gdLst/>
              <a:ahLst/>
              <a:cxnLst/>
              <a:rect l="l" t="t" r="r" b="b"/>
              <a:pathLst>
                <a:path w="3570" h="5082" extrusionOk="0">
                  <a:moveTo>
                    <a:pt x="61" y="1"/>
                  </a:moveTo>
                  <a:cubicBezTo>
                    <a:pt x="1" y="31"/>
                    <a:pt x="1" y="92"/>
                    <a:pt x="1" y="122"/>
                  </a:cubicBezTo>
                  <a:lnTo>
                    <a:pt x="2118" y="5021"/>
                  </a:lnTo>
                  <a:cubicBezTo>
                    <a:pt x="2148" y="5052"/>
                    <a:pt x="2148" y="5052"/>
                    <a:pt x="2178" y="5082"/>
                  </a:cubicBezTo>
                  <a:lnTo>
                    <a:pt x="2209" y="5082"/>
                  </a:lnTo>
                  <a:cubicBezTo>
                    <a:pt x="2209" y="5082"/>
                    <a:pt x="2239" y="5082"/>
                    <a:pt x="2239" y="5052"/>
                  </a:cubicBezTo>
                  <a:lnTo>
                    <a:pt x="3509" y="4265"/>
                  </a:lnTo>
                  <a:cubicBezTo>
                    <a:pt x="3570" y="4265"/>
                    <a:pt x="3570" y="4205"/>
                    <a:pt x="3539" y="4175"/>
                  </a:cubicBezTo>
                  <a:cubicBezTo>
                    <a:pt x="3539" y="4139"/>
                    <a:pt x="3519" y="4124"/>
                    <a:pt x="3495" y="4124"/>
                  </a:cubicBezTo>
                  <a:cubicBezTo>
                    <a:pt x="3479" y="4124"/>
                    <a:pt x="3461" y="4132"/>
                    <a:pt x="3449" y="4144"/>
                  </a:cubicBezTo>
                  <a:lnTo>
                    <a:pt x="2239" y="4870"/>
                  </a:lnTo>
                  <a:lnTo>
                    <a:pt x="152" y="61"/>
                  </a:lnTo>
                  <a:cubicBezTo>
                    <a:pt x="152" y="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829;p40"/>
            <p:cNvSpPr/>
            <p:nvPr/>
          </p:nvSpPr>
          <p:spPr>
            <a:xfrm>
              <a:off x="4879944" y="2679830"/>
              <a:ext cx="355326" cy="318483"/>
            </a:xfrm>
            <a:custGeom>
              <a:avLst/>
              <a:gdLst/>
              <a:ahLst/>
              <a:cxnLst/>
              <a:rect l="l" t="t" r="r" b="b"/>
              <a:pathLst>
                <a:path w="19993" h="17920" extrusionOk="0">
                  <a:moveTo>
                    <a:pt x="9997" y="0"/>
                  </a:moveTo>
                  <a:cubicBezTo>
                    <a:pt x="7511" y="0"/>
                    <a:pt x="5038" y="1030"/>
                    <a:pt x="3267" y="3047"/>
                  </a:cubicBezTo>
                  <a:cubicBezTo>
                    <a:pt x="1" y="6767"/>
                    <a:pt x="364" y="12423"/>
                    <a:pt x="4084" y="15689"/>
                  </a:cubicBezTo>
                  <a:cubicBezTo>
                    <a:pt x="5787" y="17185"/>
                    <a:pt x="7896" y="17919"/>
                    <a:pt x="9996" y="17919"/>
                  </a:cubicBezTo>
                  <a:cubicBezTo>
                    <a:pt x="12482" y="17919"/>
                    <a:pt x="14955" y="16889"/>
                    <a:pt x="16726" y="14872"/>
                  </a:cubicBezTo>
                  <a:cubicBezTo>
                    <a:pt x="19993" y="11152"/>
                    <a:pt x="19630" y="5497"/>
                    <a:pt x="15910" y="2230"/>
                  </a:cubicBezTo>
                  <a:cubicBezTo>
                    <a:pt x="14206" y="735"/>
                    <a:pt x="12097" y="0"/>
                    <a:pt x="9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830;p40"/>
            <p:cNvSpPr/>
            <p:nvPr/>
          </p:nvSpPr>
          <p:spPr>
            <a:xfrm>
              <a:off x="5292768" y="2493163"/>
              <a:ext cx="237601" cy="148365"/>
            </a:xfrm>
            <a:custGeom>
              <a:avLst/>
              <a:gdLst/>
              <a:ahLst/>
              <a:cxnLst/>
              <a:rect l="l" t="t" r="r" b="b"/>
              <a:pathLst>
                <a:path w="13369" h="8348" extrusionOk="0">
                  <a:moveTo>
                    <a:pt x="5142" y="0"/>
                  </a:moveTo>
                  <a:lnTo>
                    <a:pt x="1" y="1785"/>
                  </a:lnTo>
                  <a:lnTo>
                    <a:pt x="8923" y="8348"/>
                  </a:lnTo>
                  <a:cubicBezTo>
                    <a:pt x="13369" y="2420"/>
                    <a:pt x="5142" y="0"/>
                    <a:pt x="5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31;p40"/>
            <p:cNvSpPr/>
            <p:nvPr/>
          </p:nvSpPr>
          <p:spPr>
            <a:xfrm>
              <a:off x="4994453" y="2470041"/>
              <a:ext cx="389715" cy="348341"/>
            </a:xfrm>
            <a:custGeom>
              <a:avLst/>
              <a:gdLst/>
              <a:ahLst/>
              <a:cxnLst/>
              <a:rect l="l" t="t" r="r" b="b"/>
              <a:pathLst>
                <a:path w="21928" h="19600" extrusionOk="0">
                  <a:moveTo>
                    <a:pt x="14257" y="0"/>
                  </a:moveTo>
                  <a:cubicBezTo>
                    <a:pt x="11484" y="0"/>
                    <a:pt x="8573" y="633"/>
                    <a:pt x="6684" y="2783"/>
                  </a:cubicBezTo>
                  <a:cubicBezTo>
                    <a:pt x="0" y="10344"/>
                    <a:pt x="11584" y="19599"/>
                    <a:pt x="11584" y="19599"/>
                  </a:cubicBezTo>
                  <a:lnTo>
                    <a:pt x="21927" y="1301"/>
                  </a:lnTo>
                  <a:cubicBezTo>
                    <a:pt x="21927" y="1301"/>
                    <a:pt x="18233" y="0"/>
                    <a:pt x="1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32;p40"/>
            <p:cNvSpPr/>
            <p:nvPr/>
          </p:nvSpPr>
          <p:spPr>
            <a:xfrm>
              <a:off x="5371288" y="2704552"/>
              <a:ext cx="117689" cy="96114"/>
            </a:xfrm>
            <a:custGeom>
              <a:avLst/>
              <a:gdLst/>
              <a:ahLst/>
              <a:cxnLst/>
              <a:rect l="l" t="t" r="r" b="b"/>
              <a:pathLst>
                <a:path w="6622" h="5408" extrusionOk="0">
                  <a:moveTo>
                    <a:pt x="3385" y="1"/>
                  </a:moveTo>
                  <a:cubicBezTo>
                    <a:pt x="2481" y="1"/>
                    <a:pt x="1751" y="788"/>
                    <a:pt x="1208" y="1626"/>
                  </a:cubicBezTo>
                  <a:cubicBezTo>
                    <a:pt x="663" y="2442"/>
                    <a:pt x="300" y="3350"/>
                    <a:pt x="119" y="4257"/>
                  </a:cubicBezTo>
                  <a:cubicBezTo>
                    <a:pt x="1" y="4846"/>
                    <a:pt x="573" y="5407"/>
                    <a:pt x="1274" y="5407"/>
                  </a:cubicBezTo>
                  <a:cubicBezTo>
                    <a:pt x="1292" y="5407"/>
                    <a:pt x="1310" y="5407"/>
                    <a:pt x="1329" y="5406"/>
                  </a:cubicBezTo>
                  <a:cubicBezTo>
                    <a:pt x="3839" y="5376"/>
                    <a:pt x="6621" y="1686"/>
                    <a:pt x="4353" y="295"/>
                  </a:cubicBezTo>
                  <a:cubicBezTo>
                    <a:pt x="4011" y="90"/>
                    <a:pt x="3688" y="1"/>
                    <a:pt x="3385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33;p40"/>
            <p:cNvSpPr/>
            <p:nvPr/>
          </p:nvSpPr>
          <p:spPr>
            <a:xfrm>
              <a:off x="5163223" y="2785577"/>
              <a:ext cx="153750" cy="302630"/>
            </a:xfrm>
            <a:custGeom>
              <a:avLst/>
              <a:gdLst/>
              <a:ahLst/>
              <a:cxnLst/>
              <a:rect l="l" t="t" r="r" b="b"/>
              <a:pathLst>
                <a:path w="8651" h="17028" extrusionOk="0">
                  <a:moveTo>
                    <a:pt x="3357" y="0"/>
                  </a:moveTo>
                  <a:lnTo>
                    <a:pt x="0" y="14518"/>
                  </a:lnTo>
                  <a:lnTo>
                    <a:pt x="7410" y="17028"/>
                  </a:lnTo>
                  <a:lnTo>
                    <a:pt x="8650" y="341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4;p40"/>
            <p:cNvSpPr/>
            <p:nvPr/>
          </p:nvSpPr>
          <p:spPr>
            <a:xfrm>
              <a:off x="5215902" y="2873730"/>
              <a:ext cx="98371" cy="118809"/>
            </a:xfrm>
            <a:custGeom>
              <a:avLst/>
              <a:gdLst/>
              <a:ahLst/>
              <a:cxnLst/>
              <a:rect l="l" t="t" r="r" b="b"/>
              <a:pathLst>
                <a:path w="5535" h="6685" extrusionOk="0">
                  <a:moveTo>
                    <a:pt x="0" y="0"/>
                  </a:moveTo>
                  <a:lnTo>
                    <a:pt x="4930" y="6684"/>
                  </a:lnTo>
                  <a:lnTo>
                    <a:pt x="5535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35;p40"/>
            <p:cNvSpPr/>
            <p:nvPr/>
          </p:nvSpPr>
          <p:spPr>
            <a:xfrm>
              <a:off x="5116997" y="2513211"/>
              <a:ext cx="348856" cy="400557"/>
            </a:xfrm>
            <a:custGeom>
              <a:avLst/>
              <a:gdLst/>
              <a:ahLst/>
              <a:cxnLst/>
              <a:rect l="l" t="t" r="r" b="b"/>
              <a:pathLst>
                <a:path w="19629" h="22538" extrusionOk="0">
                  <a:moveTo>
                    <a:pt x="9836" y="0"/>
                  </a:moveTo>
                  <a:cubicBezTo>
                    <a:pt x="1" y="0"/>
                    <a:pt x="2178" y="9730"/>
                    <a:pt x="2178" y="9730"/>
                  </a:cubicBezTo>
                  <a:lnTo>
                    <a:pt x="2843" y="12694"/>
                  </a:lnTo>
                  <a:cubicBezTo>
                    <a:pt x="2873" y="14267"/>
                    <a:pt x="2450" y="15235"/>
                    <a:pt x="4628" y="19015"/>
                  </a:cubicBezTo>
                  <a:cubicBezTo>
                    <a:pt x="6100" y="21557"/>
                    <a:pt x="8426" y="22538"/>
                    <a:pt x="10263" y="22538"/>
                  </a:cubicBezTo>
                  <a:cubicBezTo>
                    <a:pt x="10917" y="22538"/>
                    <a:pt x="11508" y="22413"/>
                    <a:pt x="11977" y="22191"/>
                  </a:cubicBezTo>
                  <a:cubicBezTo>
                    <a:pt x="16514" y="20043"/>
                    <a:pt x="17724" y="15658"/>
                    <a:pt x="18722" y="7734"/>
                  </a:cubicBezTo>
                  <a:cubicBezTo>
                    <a:pt x="19629" y="536"/>
                    <a:pt x="11765" y="112"/>
                    <a:pt x="11765" y="112"/>
                  </a:cubicBezTo>
                  <a:cubicBezTo>
                    <a:pt x="11076" y="36"/>
                    <a:pt x="10434" y="0"/>
                    <a:pt x="9836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36;p40"/>
            <p:cNvSpPr/>
            <p:nvPr/>
          </p:nvSpPr>
          <p:spPr>
            <a:xfrm rot="1364483">
              <a:off x="5345969" y="2739653"/>
              <a:ext cx="18287" cy="44091"/>
            </a:xfrm>
            <a:custGeom>
              <a:avLst/>
              <a:gdLst/>
              <a:ahLst/>
              <a:cxnLst/>
              <a:rect l="l" t="t" r="r" b="b"/>
              <a:pathLst>
                <a:path w="1029" h="2481" extrusionOk="0">
                  <a:moveTo>
                    <a:pt x="333" y="1"/>
                  </a:moveTo>
                  <a:cubicBezTo>
                    <a:pt x="303" y="31"/>
                    <a:pt x="273" y="61"/>
                    <a:pt x="273" y="122"/>
                  </a:cubicBezTo>
                  <a:lnTo>
                    <a:pt x="847" y="1785"/>
                  </a:lnTo>
                  <a:lnTo>
                    <a:pt x="31" y="2330"/>
                  </a:lnTo>
                  <a:cubicBezTo>
                    <a:pt x="0" y="2360"/>
                    <a:pt x="0" y="2390"/>
                    <a:pt x="31" y="2451"/>
                  </a:cubicBezTo>
                  <a:cubicBezTo>
                    <a:pt x="31" y="2451"/>
                    <a:pt x="61" y="2481"/>
                    <a:pt x="91" y="2481"/>
                  </a:cubicBezTo>
                  <a:cubicBezTo>
                    <a:pt x="121" y="2481"/>
                    <a:pt x="121" y="2481"/>
                    <a:pt x="152" y="2451"/>
                  </a:cubicBezTo>
                  <a:lnTo>
                    <a:pt x="998" y="1876"/>
                  </a:lnTo>
                  <a:cubicBezTo>
                    <a:pt x="1029" y="1846"/>
                    <a:pt x="1029" y="1816"/>
                    <a:pt x="1029" y="1785"/>
                  </a:cubicBezTo>
                  <a:lnTo>
                    <a:pt x="454" y="61"/>
                  </a:lnTo>
                  <a:cubicBezTo>
                    <a:pt x="424" y="1"/>
                    <a:pt x="363" y="1"/>
                    <a:pt x="333" y="1"/>
                  </a:cubicBezTo>
                  <a:close/>
                </a:path>
              </a:pathLst>
            </a:custGeom>
            <a:solidFill>
              <a:srgbClr val="ED9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37;p40"/>
            <p:cNvSpPr/>
            <p:nvPr/>
          </p:nvSpPr>
          <p:spPr>
            <a:xfrm>
              <a:off x="5390056" y="2654308"/>
              <a:ext cx="59698" cy="46884"/>
            </a:xfrm>
            <a:custGeom>
              <a:avLst/>
              <a:gdLst/>
              <a:ahLst/>
              <a:cxnLst/>
              <a:rect l="l" t="t" r="r" b="b"/>
              <a:pathLst>
                <a:path w="3359" h="2638" extrusionOk="0">
                  <a:moveTo>
                    <a:pt x="1430" y="1"/>
                  </a:moveTo>
                  <a:cubicBezTo>
                    <a:pt x="707" y="1"/>
                    <a:pt x="1" y="460"/>
                    <a:pt x="1" y="460"/>
                  </a:cubicBezTo>
                  <a:lnTo>
                    <a:pt x="3358" y="2638"/>
                  </a:lnTo>
                  <a:cubicBezTo>
                    <a:pt x="3358" y="2638"/>
                    <a:pt x="3025" y="793"/>
                    <a:pt x="2179" y="218"/>
                  </a:cubicBezTo>
                  <a:cubicBezTo>
                    <a:pt x="1948" y="59"/>
                    <a:pt x="1688" y="1"/>
                    <a:pt x="1430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38;p40"/>
            <p:cNvSpPr/>
            <p:nvPr/>
          </p:nvSpPr>
          <p:spPr>
            <a:xfrm>
              <a:off x="5229337" y="2634154"/>
              <a:ext cx="104840" cy="40166"/>
            </a:xfrm>
            <a:custGeom>
              <a:avLst/>
              <a:gdLst/>
              <a:ahLst/>
              <a:cxnLst/>
              <a:rect l="l" t="t" r="r" b="b"/>
              <a:pathLst>
                <a:path w="5899" h="2260" extrusionOk="0">
                  <a:moveTo>
                    <a:pt x="3704" y="0"/>
                  </a:moveTo>
                  <a:cubicBezTo>
                    <a:pt x="3486" y="0"/>
                    <a:pt x="3259" y="25"/>
                    <a:pt x="3025" y="82"/>
                  </a:cubicBezTo>
                  <a:cubicBezTo>
                    <a:pt x="1453" y="506"/>
                    <a:pt x="1" y="2260"/>
                    <a:pt x="1" y="2260"/>
                  </a:cubicBezTo>
                  <a:lnTo>
                    <a:pt x="5899" y="838"/>
                  </a:lnTo>
                  <a:cubicBezTo>
                    <a:pt x="5899" y="838"/>
                    <a:pt x="4972" y="0"/>
                    <a:pt x="370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39;p40"/>
            <p:cNvSpPr/>
            <p:nvPr/>
          </p:nvSpPr>
          <p:spPr>
            <a:xfrm>
              <a:off x="5292769" y="2809233"/>
              <a:ext cx="55379" cy="20225"/>
            </a:xfrm>
            <a:custGeom>
              <a:avLst/>
              <a:gdLst/>
              <a:ahLst/>
              <a:cxnLst/>
              <a:rect l="l" t="t" r="r" b="b"/>
              <a:pathLst>
                <a:path w="3116" h="1138" extrusionOk="0">
                  <a:moveTo>
                    <a:pt x="3114" y="997"/>
                  </a:moveTo>
                  <a:cubicBezTo>
                    <a:pt x="3115" y="998"/>
                    <a:pt x="3115" y="998"/>
                    <a:pt x="3115" y="998"/>
                  </a:cubicBezTo>
                  <a:cubicBezTo>
                    <a:pt x="3115" y="998"/>
                    <a:pt x="3115" y="997"/>
                    <a:pt x="3114" y="99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4" y="929"/>
                    <a:pt x="1941" y="1138"/>
                    <a:pt x="2456" y="1138"/>
                  </a:cubicBezTo>
                  <a:cubicBezTo>
                    <a:pt x="2877" y="1138"/>
                    <a:pt x="3096" y="997"/>
                    <a:pt x="3114" y="997"/>
                  </a:cubicBezTo>
                  <a:cubicBezTo>
                    <a:pt x="3114" y="997"/>
                    <a:pt x="3114" y="997"/>
                    <a:pt x="3114" y="997"/>
                  </a:cubicBezTo>
                  <a:lnTo>
                    <a:pt x="3114" y="997"/>
                  </a:lnTo>
                  <a:cubicBezTo>
                    <a:pt x="2086" y="2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40;p40"/>
            <p:cNvSpPr/>
            <p:nvPr/>
          </p:nvSpPr>
          <p:spPr>
            <a:xfrm>
              <a:off x="5292769" y="2809233"/>
              <a:ext cx="55841" cy="29804"/>
            </a:xfrm>
            <a:custGeom>
              <a:avLst/>
              <a:gdLst/>
              <a:ahLst/>
              <a:cxnLst/>
              <a:rect l="l" t="t" r="r" b="b"/>
              <a:pathLst>
                <a:path w="3142" h="1677" extrusionOk="0">
                  <a:moveTo>
                    <a:pt x="0" y="0"/>
                  </a:moveTo>
                  <a:cubicBezTo>
                    <a:pt x="0" y="0"/>
                    <a:pt x="303" y="1512"/>
                    <a:pt x="1906" y="1664"/>
                  </a:cubicBezTo>
                  <a:cubicBezTo>
                    <a:pt x="1994" y="1672"/>
                    <a:pt x="2076" y="1676"/>
                    <a:pt x="2152" y="1676"/>
                  </a:cubicBezTo>
                  <a:cubicBezTo>
                    <a:pt x="3141" y="1676"/>
                    <a:pt x="3115" y="998"/>
                    <a:pt x="3115" y="9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841;p40"/>
            <p:cNvSpPr/>
            <p:nvPr/>
          </p:nvSpPr>
          <p:spPr>
            <a:xfrm>
              <a:off x="5104093" y="2491706"/>
              <a:ext cx="279544" cy="179929"/>
            </a:xfrm>
            <a:custGeom>
              <a:avLst/>
              <a:gdLst/>
              <a:ahLst/>
              <a:cxnLst/>
              <a:rect l="l" t="t" r="r" b="b"/>
              <a:pathLst>
                <a:path w="15729" h="10124" extrusionOk="0">
                  <a:moveTo>
                    <a:pt x="12213" y="1"/>
                  </a:moveTo>
                  <a:cubicBezTo>
                    <a:pt x="10352" y="1"/>
                    <a:pt x="7933" y="438"/>
                    <a:pt x="5415" y="2079"/>
                  </a:cubicBezTo>
                  <a:cubicBezTo>
                    <a:pt x="1" y="5557"/>
                    <a:pt x="2753" y="10124"/>
                    <a:pt x="2753" y="10124"/>
                  </a:cubicBezTo>
                  <a:cubicBezTo>
                    <a:pt x="2753" y="10124"/>
                    <a:pt x="2755" y="10124"/>
                    <a:pt x="2759" y="10124"/>
                  </a:cubicBezTo>
                  <a:cubicBezTo>
                    <a:pt x="3045" y="10124"/>
                    <a:pt x="14593" y="10065"/>
                    <a:pt x="15728" y="566"/>
                  </a:cubicBezTo>
                  <a:cubicBezTo>
                    <a:pt x="15728" y="566"/>
                    <a:pt x="14331" y="1"/>
                    <a:pt x="1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842;p40"/>
            <p:cNvSpPr/>
            <p:nvPr/>
          </p:nvSpPr>
          <p:spPr>
            <a:xfrm>
              <a:off x="5128815" y="2631844"/>
              <a:ext cx="69899" cy="98389"/>
            </a:xfrm>
            <a:custGeom>
              <a:avLst/>
              <a:gdLst/>
              <a:ahLst/>
              <a:cxnLst/>
              <a:rect l="l" t="t" r="r" b="b"/>
              <a:pathLst>
                <a:path w="3933" h="5536" extrusionOk="0">
                  <a:moveTo>
                    <a:pt x="3932" y="0"/>
                  </a:moveTo>
                  <a:lnTo>
                    <a:pt x="1" y="2118"/>
                  </a:lnTo>
                  <a:lnTo>
                    <a:pt x="1846" y="5535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843;p40"/>
            <p:cNvSpPr/>
            <p:nvPr/>
          </p:nvSpPr>
          <p:spPr>
            <a:xfrm>
              <a:off x="5073454" y="2684113"/>
              <a:ext cx="101072" cy="105195"/>
            </a:xfrm>
            <a:custGeom>
              <a:avLst/>
              <a:gdLst/>
              <a:ahLst/>
              <a:cxnLst/>
              <a:rect l="l" t="t" r="r" b="b"/>
              <a:pathLst>
                <a:path w="5687" h="5919" extrusionOk="0">
                  <a:moveTo>
                    <a:pt x="3169" y="1"/>
                  </a:moveTo>
                  <a:cubicBezTo>
                    <a:pt x="2993" y="1"/>
                    <a:pt x="2804" y="27"/>
                    <a:pt x="2601" y="84"/>
                  </a:cubicBezTo>
                  <a:cubicBezTo>
                    <a:pt x="0" y="810"/>
                    <a:pt x="1724" y="5135"/>
                    <a:pt x="4114" y="5861"/>
                  </a:cubicBezTo>
                  <a:cubicBezTo>
                    <a:pt x="4249" y="5900"/>
                    <a:pt x="4385" y="5918"/>
                    <a:pt x="4518" y="5918"/>
                  </a:cubicBezTo>
                  <a:cubicBezTo>
                    <a:pt x="5096" y="5918"/>
                    <a:pt x="5601" y="5566"/>
                    <a:pt x="5626" y="5074"/>
                  </a:cubicBezTo>
                  <a:cubicBezTo>
                    <a:pt x="5686" y="4106"/>
                    <a:pt x="5596" y="3169"/>
                    <a:pt x="5263" y="2231"/>
                  </a:cubicBezTo>
                  <a:cubicBezTo>
                    <a:pt x="4922" y="1105"/>
                    <a:pt x="4310" y="1"/>
                    <a:pt x="3169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844;p40"/>
            <p:cNvSpPr/>
            <p:nvPr/>
          </p:nvSpPr>
          <p:spPr>
            <a:xfrm>
              <a:off x="5121831" y="2714416"/>
              <a:ext cx="32275" cy="39455"/>
            </a:xfrm>
            <a:custGeom>
              <a:avLst/>
              <a:gdLst/>
              <a:ahLst/>
              <a:cxnLst/>
              <a:rect l="l" t="t" r="r" b="b"/>
              <a:pathLst>
                <a:path w="1816" h="2220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cubicBezTo>
                    <a:pt x="0" y="103"/>
                    <a:pt x="31" y="133"/>
                    <a:pt x="61" y="163"/>
                  </a:cubicBezTo>
                  <a:cubicBezTo>
                    <a:pt x="121" y="163"/>
                    <a:pt x="1452" y="436"/>
                    <a:pt x="1664" y="2159"/>
                  </a:cubicBezTo>
                  <a:cubicBezTo>
                    <a:pt x="1664" y="2190"/>
                    <a:pt x="1694" y="2220"/>
                    <a:pt x="1755" y="2220"/>
                  </a:cubicBezTo>
                  <a:cubicBezTo>
                    <a:pt x="1785" y="2220"/>
                    <a:pt x="1815" y="2159"/>
                    <a:pt x="1815" y="2129"/>
                  </a:cubicBezTo>
                  <a:cubicBezTo>
                    <a:pt x="1573" y="315"/>
                    <a:pt x="121" y="12"/>
                    <a:pt x="91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845;p40"/>
            <p:cNvSpPr/>
            <p:nvPr/>
          </p:nvSpPr>
          <p:spPr>
            <a:xfrm>
              <a:off x="7332684" y="4441168"/>
              <a:ext cx="513874" cy="597725"/>
            </a:xfrm>
            <a:custGeom>
              <a:avLst/>
              <a:gdLst/>
              <a:ahLst/>
              <a:cxnLst/>
              <a:rect l="l" t="t" r="r" b="b"/>
              <a:pathLst>
                <a:path w="28914" h="33632" extrusionOk="0">
                  <a:moveTo>
                    <a:pt x="14699" y="0"/>
                  </a:moveTo>
                  <a:lnTo>
                    <a:pt x="2571" y="2208"/>
                  </a:lnTo>
                  <a:cubicBezTo>
                    <a:pt x="2934" y="2783"/>
                    <a:pt x="3266" y="3750"/>
                    <a:pt x="3539" y="4658"/>
                  </a:cubicBezTo>
                  <a:cubicBezTo>
                    <a:pt x="3962" y="6110"/>
                    <a:pt x="4144" y="7652"/>
                    <a:pt x="4083" y="9164"/>
                  </a:cubicBezTo>
                  <a:lnTo>
                    <a:pt x="3176" y="30728"/>
                  </a:lnTo>
                  <a:cubicBezTo>
                    <a:pt x="0" y="30728"/>
                    <a:pt x="272" y="33632"/>
                    <a:pt x="272" y="33632"/>
                  </a:cubicBezTo>
                  <a:lnTo>
                    <a:pt x="27341" y="33632"/>
                  </a:lnTo>
                  <a:cubicBezTo>
                    <a:pt x="28914" y="18147"/>
                    <a:pt x="21383" y="12310"/>
                    <a:pt x="17512" y="8559"/>
                  </a:cubicBezTo>
                  <a:cubicBezTo>
                    <a:pt x="13640" y="4839"/>
                    <a:pt x="14699" y="0"/>
                    <a:pt x="1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846;p40"/>
            <p:cNvSpPr/>
            <p:nvPr/>
          </p:nvSpPr>
          <p:spPr>
            <a:xfrm rot="-9430309">
              <a:off x="7823689" y="4846006"/>
              <a:ext cx="267167" cy="192791"/>
            </a:xfrm>
            <a:custGeom>
              <a:avLst/>
              <a:gdLst/>
              <a:ahLst/>
              <a:cxnLst/>
              <a:rect l="l" t="t" r="r" b="b"/>
              <a:pathLst>
                <a:path w="15033" h="10848" extrusionOk="0">
                  <a:moveTo>
                    <a:pt x="13248" y="1"/>
                  </a:moveTo>
                  <a:cubicBezTo>
                    <a:pt x="12316" y="6095"/>
                    <a:pt x="9466" y="7544"/>
                    <a:pt x="6801" y="7544"/>
                  </a:cubicBezTo>
                  <a:cubicBezTo>
                    <a:pt x="5313" y="7544"/>
                    <a:pt x="3882" y="7092"/>
                    <a:pt x="2874" y="6745"/>
                  </a:cubicBezTo>
                  <a:cubicBezTo>
                    <a:pt x="2646" y="6673"/>
                    <a:pt x="2377" y="6622"/>
                    <a:pt x="2098" y="6622"/>
                  </a:cubicBezTo>
                  <a:cubicBezTo>
                    <a:pt x="1452" y="6622"/>
                    <a:pt x="753" y="6895"/>
                    <a:pt x="394" y="7804"/>
                  </a:cubicBezTo>
                  <a:cubicBezTo>
                    <a:pt x="1" y="8832"/>
                    <a:pt x="817" y="9951"/>
                    <a:pt x="1997" y="10284"/>
                  </a:cubicBezTo>
                  <a:cubicBezTo>
                    <a:pt x="3446" y="10674"/>
                    <a:pt x="4734" y="10847"/>
                    <a:pt x="5878" y="10847"/>
                  </a:cubicBezTo>
                  <a:cubicBezTo>
                    <a:pt x="14937" y="10847"/>
                    <a:pt x="15032" y="1"/>
                    <a:pt x="1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847;p40"/>
            <p:cNvSpPr/>
            <p:nvPr/>
          </p:nvSpPr>
          <p:spPr>
            <a:xfrm>
              <a:off x="7410617" y="4726527"/>
              <a:ext cx="347790" cy="313987"/>
            </a:xfrm>
            <a:custGeom>
              <a:avLst/>
              <a:gdLst/>
              <a:ahLst/>
              <a:cxnLst/>
              <a:rect l="l" t="t" r="r" b="b"/>
              <a:pathLst>
                <a:path w="19569" h="17667" extrusionOk="0">
                  <a:moveTo>
                    <a:pt x="10741" y="0"/>
                  </a:moveTo>
                  <a:cubicBezTo>
                    <a:pt x="9807" y="0"/>
                    <a:pt x="8807" y="192"/>
                    <a:pt x="7743" y="639"/>
                  </a:cubicBezTo>
                  <a:cubicBezTo>
                    <a:pt x="242" y="3784"/>
                    <a:pt x="3630" y="13493"/>
                    <a:pt x="4084" y="14703"/>
                  </a:cubicBezTo>
                  <a:cubicBezTo>
                    <a:pt x="3025" y="14733"/>
                    <a:pt x="2239" y="15035"/>
                    <a:pt x="1724" y="15610"/>
                  </a:cubicBezTo>
                  <a:cubicBezTo>
                    <a:pt x="999" y="16427"/>
                    <a:pt x="1089" y="17546"/>
                    <a:pt x="1089" y="17576"/>
                  </a:cubicBezTo>
                  <a:cubicBezTo>
                    <a:pt x="1120" y="17636"/>
                    <a:pt x="1150" y="17667"/>
                    <a:pt x="1180" y="17667"/>
                  </a:cubicBezTo>
                  <a:lnTo>
                    <a:pt x="1210" y="17667"/>
                  </a:lnTo>
                  <a:cubicBezTo>
                    <a:pt x="1241" y="17667"/>
                    <a:pt x="1271" y="17606"/>
                    <a:pt x="1271" y="17546"/>
                  </a:cubicBezTo>
                  <a:cubicBezTo>
                    <a:pt x="1271" y="17546"/>
                    <a:pt x="1180" y="16487"/>
                    <a:pt x="1876" y="15731"/>
                  </a:cubicBezTo>
                  <a:cubicBezTo>
                    <a:pt x="2360" y="15156"/>
                    <a:pt x="3146" y="14884"/>
                    <a:pt x="4204" y="14884"/>
                  </a:cubicBezTo>
                  <a:cubicBezTo>
                    <a:pt x="4235" y="14884"/>
                    <a:pt x="4265" y="14854"/>
                    <a:pt x="4295" y="14854"/>
                  </a:cubicBezTo>
                  <a:cubicBezTo>
                    <a:pt x="4295" y="14824"/>
                    <a:pt x="4295" y="14793"/>
                    <a:pt x="4295" y="14763"/>
                  </a:cubicBezTo>
                  <a:cubicBezTo>
                    <a:pt x="4235" y="14642"/>
                    <a:pt x="1" y="4087"/>
                    <a:pt x="7834" y="790"/>
                  </a:cubicBezTo>
                  <a:cubicBezTo>
                    <a:pt x="8860" y="361"/>
                    <a:pt x="9827" y="177"/>
                    <a:pt x="10731" y="177"/>
                  </a:cubicBezTo>
                  <a:cubicBezTo>
                    <a:pt x="16196" y="177"/>
                    <a:pt x="19361" y="6913"/>
                    <a:pt x="19387" y="6990"/>
                  </a:cubicBezTo>
                  <a:cubicBezTo>
                    <a:pt x="19417" y="7051"/>
                    <a:pt x="19478" y="7051"/>
                    <a:pt x="19508" y="7051"/>
                  </a:cubicBezTo>
                  <a:cubicBezTo>
                    <a:pt x="19569" y="7021"/>
                    <a:pt x="19569" y="6960"/>
                    <a:pt x="19569" y="6930"/>
                  </a:cubicBezTo>
                  <a:cubicBezTo>
                    <a:pt x="19517" y="6826"/>
                    <a:pt x="16315" y="0"/>
                    <a:pt x="10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848;p40"/>
            <p:cNvSpPr/>
            <p:nvPr/>
          </p:nvSpPr>
          <p:spPr>
            <a:xfrm>
              <a:off x="7340735" y="4289887"/>
              <a:ext cx="273625" cy="242026"/>
            </a:xfrm>
            <a:custGeom>
              <a:avLst/>
              <a:gdLst/>
              <a:ahLst/>
              <a:cxnLst/>
              <a:rect l="l" t="t" r="r" b="b"/>
              <a:pathLst>
                <a:path w="15396" h="13618" extrusionOk="0">
                  <a:moveTo>
                    <a:pt x="7679" y="0"/>
                  </a:moveTo>
                  <a:cubicBezTo>
                    <a:pt x="6250" y="0"/>
                    <a:pt x="4806" y="447"/>
                    <a:pt x="3570" y="1375"/>
                  </a:cubicBezTo>
                  <a:cubicBezTo>
                    <a:pt x="575" y="3643"/>
                    <a:pt x="1" y="7907"/>
                    <a:pt x="2269" y="10932"/>
                  </a:cubicBezTo>
                  <a:cubicBezTo>
                    <a:pt x="3604" y="12694"/>
                    <a:pt x="5630" y="13618"/>
                    <a:pt x="7682" y="13618"/>
                  </a:cubicBezTo>
                  <a:cubicBezTo>
                    <a:pt x="9116" y="13618"/>
                    <a:pt x="10564" y="13166"/>
                    <a:pt x="11796" y="12232"/>
                  </a:cubicBezTo>
                  <a:cubicBezTo>
                    <a:pt x="14790" y="9964"/>
                    <a:pt x="15395" y="5699"/>
                    <a:pt x="13127" y="2705"/>
                  </a:cubicBezTo>
                  <a:cubicBezTo>
                    <a:pt x="11786" y="935"/>
                    <a:pt x="9747" y="0"/>
                    <a:pt x="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849;p40"/>
            <p:cNvSpPr/>
            <p:nvPr/>
          </p:nvSpPr>
          <p:spPr>
            <a:xfrm>
              <a:off x="7302044" y="4355166"/>
              <a:ext cx="76333" cy="125261"/>
            </a:xfrm>
            <a:custGeom>
              <a:avLst/>
              <a:gdLst/>
              <a:ahLst/>
              <a:cxnLst/>
              <a:rect l="l" t="t" r="r" b="b"/>
              <a:pathLst>
                <a:path w="4295" h="7048" extrusionOk="0">
                  <a:moveTo>
                    <a:pt x="2299" y="0"/>
                  </a:moveTo>
                  <a:cubicBezTo>
                    <a:pt x="2299" y="0"/>
                    <a:pt x="0" y="4265"/>
                    <a:pt x="4295" y="7047"/>
                  </a:cubicBezTo>
                  <a:lnTo>
                    <a:pt x="3720" y="21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850;p40"/>
            <p:cNvSpPr/>
            <p:nvPr/>
          </p:nvSpPr>
          <p:spPr>
            <a:xfrm>
              <a:off x="7328525" y="4353407"/>
              <a:ext cx="27814" cy="24348"/>
            </a:xfrm>
            <a:custGeom>
              <a:avLst/>
              <a:gdLst/>
              <a:ahLst/>
              <a:cxnLst/>
              <a:rect l="l" t="t" r="r" b="b"/>
              <a:pathLst>
                <a:path w="1565" h="1370" extrusionOk="0">
                  <a:moveTo>
                    <a:pt x="459" y="1"/>
                  </a:moveTo>
                  <a:cubicBezTo>
                    <a:pt x="194" y="1"/>
                    <a:pt x="0" y="274"/>
                    <a:pt x="83" y="523"/>
                  </a:cubicBezTo>
                  <a:lnTo>
                    <a:pt x="355" y="1369"/>
                  </a:lnTo>
                  <a:lnTo>
                    <a:pt x="1565" y="220"/>
                  </a:lnTo>
                  <a:lnTo>
                    <a:pt x="537" y="8"/>
                  </a:lnTo>
                  <a:cubicBezTo>
                    <a:pt x="510" y="3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851;p40"/>
            <p:cNvSpPr/>
            <p:nvPr/>
          </p:nvSpPr>
          <p:spPr>
            <a:xfrm>
              <a:off x="7398247" y="4342761"/>
              <a:ext cx="22056" cy="21558"/>
            </a:xfrm>
            <a:custGeom>
              <a:avLst/>
              <a:gdLst/>
              <a:ahLst/>
              <a:cxnLst/>
              <a:rect l="l" t="t" r="r" b="b"/>
              <a:pathLst>
                <a:path w="1241" h="1213" extrusionOk="0">
                  <a:moveTo>
                    <a:pt x="656" y="0"/>
                  </a:moveTo>
                  <a:cubicBezTo>
                    <a:pt x="639" y="0"/>
                    <a:pt x="623" y="1"/>
                    <a:pt x="606" y="2"/>
                  </a:cubicBezTo>
                  <a:cubicBezTo>
                    <a:pt x="273" y="2"/>
                    <a:pt x="1" y="275"/>
                    <a:pt x="1" y="607"/>
                  </a:cubicBezTo>
                  <a:cubicBezTo>
                    <a:pt x="1" y="940"/>
                    <a:pt x="273" y="1212"/>
                    <a:pt x="606" y="1212"/>
                  </a:cubicBezTo>
                  <a:cubicBezTo>
                    <a:pt x="969" y="1212"/>
                    <a:pt x="1241" y="940"/>
                    <a:pt x="1241" y="607"/>
                  </a:cubicBezTo>
                  <a:cubicBezTo>
                    <a:pt x="1241" y="290"/>
                    <a:pt x="993" y="0"/>
                    <a:pt x="656" y="0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852;p40"/>
            <p:cNvSpPr/>
            <p:nvPr/>
          </p:nvSpPr>
          <p:spPr>
            <a:xfrm>
              <a:off x="7485333" y="4229247"/>
              <a:ext cx="75800" cy="105498"/>
            </a:xfrm>
            <a:custGeom>
              <a:avLst/>
              <a:gdLst/>
              <a:ahLst/>
              <a:cxnLst/>
              <a:rect l="l" t="t" r="r" b="b"/>
              <a:pathLst>
                <a:path w="4265" h="5936" extrusionOk="0">
                  <a:moveTo>
                    <a:pt x="3490" y="0"/>
                  </a:moveTo>
                  <a:cubicBezTo>
                    <a:pt x="3369" y="0"/>
                    <a:pt x="3244" y="51"/>
                    <a:pt x="3146" y="159"/>
                  </a:cubicBezTo>
                  <a:lnTo>
                    <a:pt x="0" y="3667"/>
                  </a:lnTo>
                  <a:lnTo>
                    <a:pt x="4265" y="5936"/>
                  </a:lnTo>
                  <a:lnTo>
                    <a:pt x="3932" y="431"/>
                  </a:lnTo>
                  <a:cubicBezTo>
                    <a:pt x="3913" y="160"/>
                    <a:pt x="3707" y="0"/>
                    <a:pt x="3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853;p40"/>
            <p:cNvSpPr/>
            <p:nvPr/>
          </p:nvSpPr>
          <p:spPr>
            <a:xfrm>
              <a:off x="7485333" y="4236374"/>
              <a:ext cx="51611" cy="71499"/>
            </a:xfrm>
            <a:custGeom>
              <a:avLst/>
              <a:gdLst/>
              <a:ahLst/>
              <a:cxnLst/>
              <a:rect l="l" t="t" r="r" b="b"/>
              <a:pathLst>
                <a:path w="2904" h="4023" extrusionOk="0">
                  <a:moveTo>
                    <a:pt x="2904" y="0"/>
                  </a:moveTo>
                  <a:lnTo>
                    <a:pt x="0" y="3266"/>
                  </a:lnTo>
                  <a:lnTo>
                    <a:pt x="1422" y="4023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F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854;p40"/>
            <p:cNvSpPr/>
            <p:nvPr/>
          </p:nvSpPr>
          <p:spPr>
            <a:xfrm>
              <a:off x="7411701" y="4395262"/>
              <a:ext cx="82784" cy="17435"/>
            </a:xfrm>
            <a:custGeom>
              <a:avLst/>
              <a:gdLst/>
              <a:ahLst/>
              <a:cxnLst/>
              <a:rect l="l" t="t" r="r" b="b"/>
              <a:pathLst>
                <a:path w="4658" h="981" extrusionOk="0">
                  <a:moveTo>
                    <a:pt x="92" y="1"/>
                  </a:moveTo>
                  <a:cubicBezTo>
                    <a:pt x="63" y="1"/>
                    <a:pt x="30" y="29"/>
                    <a:pt x="30" y="73"/>
                  </a:cubicBezTo>
                  <a:cubicBezTo>
                    <a:pt x="0" y="133"/>
                    <a:pt x="60" y="164"/>
                    <a:pt x="91" y="164"/>
                  </a:cubicBezTo>
                  <a:lnTo>
                    <a:pt x="4537" y="980"/>
                  </a:lnTo>
                  <a:cubicBezTo>
                    <a:pt x="4597" y="980"/>
                    <a:pt x="4627" y="950"/>
                    <a:pt x="4627" y="890"/>
                  </a:cubicBezTo>
                  <a:cubicBezTo>
                    <a:pt x="4658" y="859"/>
                    <a:pt x="4627" y="799"/>
                    <a:pt x="4567" y="799"/>
                  </a:cubicBezTo>
                  <a:lnTo>
                    <a:pt x="121" y="12"/>
                  </a:lnTo>
                  <a:cubicBezTo>
                    <a:pt x="113" y="4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855;p40"/>
            <p:cNvSpPr/>
            <p:nvPr/>
          </p:nvSpPr>
          <p:spPr>
            <a:xfrm>
              <a:off x="7407933" y="4410315"/>
              <a:ext cx="76333" cy="33554"/>
            </a:xfrm>
            <a:custGeom>
              <a:avLst/>
              <a:gdLst/>
              <a:ahLst/>
              <a:cxnLst/>
              <a:rect l="l" t="t" r="r" b="b"/>
              <a:pathLst>
                <a:path w="4295" h="1888" extrusionOk="0">
                  <a:moveTo>
                    <a:pt x="92" y="0"/>
                  </a:moveTo>
                  <a:cubicBezTo>
                    <a:pt x="61" y="0"/>
                    <a:pt x="22" y="28"/>
                    <a:pt x="0" y="73"/>
                  </a:cubicBezTo>
                  <a:cubicBezTo>
                    <a:pt x="0" y="103"/>
                    <a:pt x="0" y="163"/>
                    <a:pt x="61" y="163"/>
                  </a:cubicBezTo>
                  <a:lnTo>
                    <a:pt x="4174" y="1887"/>
                  </a:lnTo>
                  <a:lnTo>
                    <a:pt x="4204" y="1887"/>
                  </a:lnTo>
                  <a:cubicBezTo>
                    <a:pt x="4235" y="1887"/>
                    <a:pt x="4265" y="1887"/>
                    <a:pt x="4295" y="1857"/>
                  </a:cubicBezTo>
                  <a:cubicBezTo>
                    <a:pt x="4295" y="1797"/>
                    <a:pt x="4295" y="1736"/>
                    <a:pt x="4235" y="1736"/>
                  </a:cubicBezTo>
                  <a:lnTo>
                    <a:pt x="121" y="12"/>
                  </a:lnTo>
                  <a:cubicBezTo>
                    <a:pt x="113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856;p40"/>
            <p:cNvSpPr/>
            <p:nvPr/>
          </p:nvSpPr>
          <p:spPr>
            <a:xfrm>
              <a:off x="7400398" y="4426826"/>
              <a:ext cx="62915" cy="48750"/>
            </a:xfrm>
            <a:custGeom>
              <a:avLst/>
              <a:gdLst/>
              <a:ahLst/>
              <a:cxnLst/>
              <a:rect l="l" t="t" r="r" b="b"/>
              <a:pathLst>
                <a:path w="3540" h="2743" extrusionOk="0">
                  <a:moveTo>
                    <a:pt x="103" y="1"/>
                  </a:moveTo>
                  <a:cubicBezTo>
                    <a:pt x="77" y="1"/>
                    <a:pt x="49" y="16"/>
                    <a:pt x="31" y="51"/>
                  </a:cubicBezTo>
                  <a:cubicBezTo>
                    <a:pt x="1" y="81"/>
                    <a:pt x="1" y="142"/>
                    <a:pt x="31" y="172"/>
                  </a:cubicBezTo>
                  <a:lnTo>
                    <a:pt x="3388" y="2713"/>
                  </a:lnTo>
                  <a:cubicBezTo>
                    <a:pt x="3388" y="2743"/>
                    <a:pt x="3418" y="2743"/>
                    <a:pt x="3449" y="2743"/>
                  </a:cubicBezTo>
                  <a:cubicBezTo>
                    <a:pt x="3449" y="2743"/>
                    <a:pt x="3479" y="2743"/>
                    <a:pt x="3509" y="2713"/>
                  </a:cubicBezTo>
                  <a:cubicBezTo>
                    <a:pt x="3539" y="2652"/>
                    <a:pt x="3539" y="2592"/>
                    <a:pt x="3479" y="2592"/>
                  </a:cubicBezTo>
                  <a:lnTo>
                    <a:pt x="152" y="21"/>
                  </a:lnTo>
                  <a:cubicBezTo>
                    <a:pt x="140" y="8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6" name="Google Shape;857;p40"/>
            <p:cNvGrpSpPr/>
            <p:nvPr/>
          </p:nvGrpSpPr>
          <p:grpSpPr>
            <a:xfrm rot="1967215">
              <a:off x="5246842" y="2682044"/>
              <a:ext cx="86200" cy="63019"/>
              <a:chOff x="2659716" y="2883799"/>
              <a:chExt cx="199141" cy="136442"/>
            </a:xfrm>
          </p:grpSpPr>
          <p:sp>
            <p:nvSpPr>
              <p:cNvPr id="110" name="Google Shape;858;p40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" name="Google Shape;859;p40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07" name="Google Shape;860;p40"/>
            <p:cNvGrpSpPr/>
            <p:nvPr/>
          </p:nvGrpSpPr>
          <p:grpSpPr>
            <a:xfrm rot="2033874">
              <a:off x="5364361" y="2685651"/>
              <a:ext cx="84622" cy="76738"/>
              <a:chOff x="2670033" y="2838481"/>
              <a:chExt cx="245934" cy="192965"/>
            </a:xfrm>
          </p:grpSpPr>
          <p:sp>
            <p:nvSpPr>
              <p:cNvPr id="108" name="Google Shape;861;p40"/>
              <p:cNvSpPr/>
              <p:nvPr/>
            </p:nvSpPr>
            <p:spPr>
              <a:xfrm rot="-1808353">
                <a:off x="2695747" y="2873475"/>
                <a:ext cx="194506" cy="122978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" name="Google Shape;862;p40"/>
              <p:cNvSpPr/>
              <p:nvPr/>
            </p:nvSpPr>
            <p:spPr>
              <a:xfrm rot="-1808353">
                <a:off x="2722285" y="2866414"/>
                <a:ext cx="132616" cy="14147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51"/>
          <p:cNvSpPr txBox="1">
            <a:spLocks noGrp="1"/>
          </p:cNvSpPr>
          <p:nvPr>
            <p:ph type="title"/>
          </p:nvPr>
        </p:nvSpPr>
        <p:spPr>
          <a:xfrm>
            <a:off x="1540300" y="540362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chemeClr val="accent2"/>
                </a:solidFill>
              </a:rPr>
              <a:t>E</a:t>
            </a:r>
            <a:r>
              <a:rPr lang="en" dirty="0" smtClean="0">
                <a:solidFill>
                  <a:schemeClr val="accent2"/>
                </a:solidFill>
              </a:rPr>
              <a:t>lementos de la novela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93" name="Google Shape;1593;p51"/>
          <p:cNvSpPr/>
          <p:nvPr/>
        </p:nvSpPr>
        <p:spPr>
          <a:xfrm>
            <a:off x="1433836" y="1388116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5" name="Google Shape;1595;p51"/>
          <p:cNvSpPr/>
          <p:nvPr/>
        </p:nvSpPr>
        <p:spPr>
          <a:xfrm>
            <a:off x="1448533" y="2047433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6" name="Google Shape;1596;p51"/>
          <p:cNvSpPr/>
          <p:nvPr/>
        </p:nvSpPr>
        <p:spPr>
          <a:xfrm>
            <a:off x="1448533" y="266069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7" name="Google Shape;1597;p51"/>
          <p:cNvSpPr/>
          <p:nvPr/>
        </p:nvSpPr>
        <p:spPr>
          <a:xfrm>
            <a:off x="1458520" y="3229747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8" name="Google Shape;1598;p51"/>
          <p:cNvSpPr txBox="1">
            <a:spLocks noGrp="1"/>
          </p:cNvSpPr>
          <p:nvPr>
            <p:ph type="subTitle" idx="1"/>
          </p:nvPr>
        </p:nvSpPr>
        <p:spPr>
          <a:xfrm>
            <a:off x="1708306" y="2541038"/>
            <a:ext cx="6717162" cy="633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rgbClr val="FF0000"/>
                </a:solidFill>
              </a:rPr>
              <a:t>T</a:t>
            </a:r>
            <a:r>
              <a:rPr lang="en" b="1" dirty="0" smtClean="0">
                <a:solidFill>
                  <a:srgbClr val="FF0000"/>
                </a:solidFill>
              </a:rPr>
              <a:t>iempo: </a:t>
            </a:r>
            <a:r>
              <a:rPr lang="en" dirty="0" smtClean="0">
                <a:solidFill>
                  <a:schemeClr val="accent6"/>
                </a:solidFill>
              </a:rPr>
              <a:t>en el que se desarrolla la acción que estamos narrando, lineal o saltos de tiempo.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599" name="Google Shape;1599;p51"/>
          <p:cNvSpPr txBox="1">
            <a:spLocks noGrp="1"/>
          </p:cNvSpPr>
          <p:nvPr>
            <p:ph type="subTitle" idx="2"/>
          </p:nvPr>
        </p:nvSpPr>
        <p:spPr>
          <a:xfrm>
            <a:off x="1726893" y="3138996"/>
            <a:ext cx="6496962" cy="8498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rgbClr val="FF0000"/>
                </a:solidFill>
              </a:rPr>
              <a:t>P</a:t>
            </a:r>
            <a:r>
              <a:rPr lang="en" b="1" dirty="0" smtClean="0">
                <a:solidFill>
                  <a:srgbClr val="FF0000"/>
                </a:solidFill>
              </a:rPr>
              <a:t>ersonajes: </a:t>
            </a:r>
            <a:r>
              <a:rPr lang="en" dirty="0" smtClean="0">
                <a:solidFill>
                  <a:schemeClr val="accent6"/>
                </a:solidFill>
              </a:rPr>
              <a:t>son los que participan en los hechos narrados, los que son caracterizados física y emocionalmente.Clasificandose en principales, secundarios y antagonistas</a:t>
            </a:r>
            <a:r>
              <a:rPr lang="en" dirty="0" smtClean="0"/>
              <a:t>.</a:t>
            </a:r>
          </a:p>
        </p:txBody>
      </p:sp>
      <p:sp>
        <p:nvSpPr>
          <p:cNvPr id="1600" name="Google Shape;1600;p51"/>
          <p:cNvSpPr txBox="1">
            <a:spLocks noGrp="1"/>
          </p:cNvSpPr>
          <p:nvPr>
            <p:ph type="subTitle" idx="3"/>
          </p:nvPr>
        </p:nvSpPr>
        <p:spPr>
          <a:xfrm>
            <a:off x="1703345" y="1941428"/>
            <a:ext cx="6717162" cy="567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rgbClr val="FF0000"/>
                </a:solidFill>
              </a:rPr>
              <a:t>E</a:t>
            </a:r>
            <a:r>
              <a:rPr lang="en" b="1" dirty="0" smtClean="0">
                <a:solidFill>
                  <a:srgbClr val="FF0000"/>
                </a:solidFill>
              </a:rPr>
              <a:t>l narrador y su clasificación</a:t>
            </a:r>
            <a:r>
              <a:rPr lang="en" dirty="0" smtClean="0"/>
              <a:t>: </a:t>
            </a:r>
            <a:r>
              <a:rPr lang="en" dirty="0" smtClean="0">
                <a:solidFill>
                  <a:schemeClr val="accent6"/>
                </a:solidFill>
              </a:rPr>
              <a:t>Es la voz que relata los sucesos de la historia.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601" name="Google Shape;1601;p51"/>
          <p:cNvSpPr txBox="1">
            <a:spLocks noGrp="1"/>
          </p:cNvSpPr>
          <p:nvPr>
            <p:ph type="subTitle" idx="4"/>
          </p:nvPr>
        </p:nvSpPr>
        <p:spPr>
          <a:xfrm>
            <a:off x="1707254" y="1345752"/>
            <a:ext cx="6886605" cy="5086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rgbClr val="FF0000"/>
                </a:solidFill>
              </a:rPr>
              <a:t>A</a:t>
            </a:r>
            <a:r>
              <a:rPr lang="en" b="1" dirty="0" smtClean="0">
                <a:solidFill>
                  <a:srgbClr val="FF0000"/>
                </a:solidFill>
              </a:rPr>
              <a:t>cción: </a:t>
            </a:r>
            <a:r>
              <a:rPr lang="en" dirty="0" smtClean="0">
                <a:solidFill>
                  <a:schemeClr val="accent6"/>
                </a:solidFill>
              </a:rPr>
              <a:t>Sucesos que se desarrollan durante el relato. Suele desarrollarse a través de un conflicto. 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602" name="Google Shape;1602;p51">
            <a:hlinkClick r:id="" action="ppaction://noaction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3" name="Google Shape;1603;p51">
            <a:hlinkClick r:id="rId3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4" name="Google Shape;1604;p51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5" name="Google Shape;1605;p51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6" name="Google Shape;1606;p51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7" name="Google Shape;1607;p51">
            <a:hlinkClick r:id="rId3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08" name="Google Shape;1608;p51">
            <a:hlinkClick r:id="" action="ppaction://noaction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09" name="Google Shape;1609;p51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10" name="Google Shape;1610;p51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 dirty="0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11" name="Google Shape;1611;p51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612" name="Google Shape;1612;p51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613" name="Google Shape;1613;p5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615" name="Google Shape;1615;p51">
            <a:hlinkClick r:id="rId4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6" name="Google Shape;1616;p51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7" name="Google Shape;1617;p51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8" name="Google Shape;1618;p51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1597;p51"/>
          <p:cNvSpPr/>
          <p:nvPr/>
        </p:nvSpPr>
        <p:spPr>
          <a:xfrm>
            <a:off x="1485349" y="4108960"/>
            <a:ext cx="228600" cy="228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1599;p51"/>
          <p:cNvSpPr txBox="1">
            <a:spLocks/>
          </p:cNvSpPr>
          <p:nvPr/>
        </p:nvSpPr>
        <p:spPr>
          <a:xfrm>
            <a:off x="1713949" y="3966483"/>
            <a:ext cx="6496962" cy="84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/>
            <a:r>
              <a:rPr lang="es-CL" b="1" dirty="0" smtClean="0">
                <a:solidFill>
                  <a:srgbClr val="FF0000"/>
                </a:solidFill>
              </a:rPr>
              <a:t>Ambiente</a:t>
            </a:r>
            <a:r>
              <a:rPr lang="en" b="1" dirty="0" smtClean="0">
                <a:solidFill>
                  <a:srgbClr val="FF0000"/>
                </a:solidFill>
              </a:rPr>
              <a:t>: </a:t>
            </a:r>
            <a:r>
              <a:rPr lang="en" dirty="0" smtClean="0">
                <a:solidFill>
                  <a:schemeClr val="accent6"/>
                </a:solidFill>
              </a:rPr>
              <a:t>es el espacio general donde se desarrolla el relato, en el se mueven los personajes.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5461018" y="4631647"/>
            <a:ext cx="29701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ESCRIBIR EN EL CUADERNO</a:t>
            </a:r>
            <a:r>
              <a:rPr lang="es-ES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chemeClr val="accent4"/>
                </a:solidFill>
              </a:rPr>
              <a:t>A</a:t>
            </a:r>
            <a:r>
              <a:rPr lang="en" dirty="0" smtClean="0">
                <a:solidFill>
                  <a:schemeClr val="accent4"/>
                </a:solidFill>
              </a:rPr>
              <a:t>ctividades 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323529" y="2560274"/>
            <a:ext cx="6922756" cy="2481901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6"/>
                </a:solidFill>
              </a:rPr>
              <a:t>¿</a:t>
            </a:r>
            <a:r>
              <a:rPr lang="es-ES" dirty="0">
                <a:solidFill>
                  <a:schemeClr val="accent6"/>
                </a:solidFill>
              </a:rPr>
              <a:t>Cómo voy? Páginas 130 y 131 (puntos 1 al 7)</a:t>
            </a:r>
            <a:endParaRPr lang="es-CL" dirty="0">
              <a:solidFill>
                <a:schemeClr val="accent6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6"/>
                </a:solidFill>
              </a:rPr>
              <a:t>Páginas  </a:t>
            </a:r>
            <a:r>
              <a:rPr lang="es-ES" dirty="0">
                <a:solidFill>
                  <a:schemeClr val="accent6"/>
                </a:solidFill>
              </a:rPr>
              <a:t>158 a la 159 y 162 a la </a:t>
            </a:r>
            <a:r>
              <a:rPr lang="es-ES" dirty="0" smtClean="0">
                <a:solidFill>
                  <a:schemeClr val="accent6"/>
                </a:solidFill>
              </a:rPr>
              <a:t>173</a:t>
            </a:r>
            <a:endParaRPr lang="es-CL" dirty="0">
              <a:solidFill>
                <a:schemeClr val="accent6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/>
                </a:solidFill>
              </a:rPr>
              <a:t>R</a:t>
            </a:r>
            <a:r>
              <a:rPr lang="es-ES" dirty="0" smtClean="0">
                <a:solidFill>
                  <a:schemeClr val="accent6"/>
                </a:solidFill>
              </a:rPr>
              <a:t>esponder </a:t>
            </a:r>
            <a:r>
              <a:rPr lang="es-ES" dirty="0">
                <a:solidFill>
                  <a:schemeClr val="accent6"/>
                </a:solidFill>
              </a:rPr>
              <a:t>en el cuaderno las páginas 174 (puntos 1 al 8) y 175 (puntos 9 al 13</a:t>
            </a:r>
            <a:r>
              <a:rPr lang="es-ES" dirty="0" smtClean="0">
                <a:solidFill>
                  <a:schemeClr val="accent6"/>
                </a:solidFill>
              </a:rPr>
              <a:t>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/>
                </a:solidFill>
              </a:rPr>
              <a:t>Leer y responder páginas 176 y 177.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/>
                </a:solidFill>
              </a:rPr>
              <a:t>Leer y responder en el cuaderno  páginas 202 – 203 (</a:t>
            </a:r>
            <a:r>
              <a:rPr lang="es-ES" dirty="0" err="1">
                <a:solidFill>
                  <a:schemeClr val="accent6"/>
                </a:solidFill>
              </a:rPr>
              <a:t>ptos</a:t>
            </a:r>
            <a:r>
              <a:rPr lang="es-ES" dirty="0">
                <a:solidFill>
                  <a:schemeClr val="accent6"/>
                </a:solidFill>
              </a:rPr>
              <a:t> 1 al 4)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/>
                </a:solidFill>
              </a:rPr>
              <a:t>Observar el siguiente video para complementar </a:t>
            </a:r>
            <a:r>
              <a:rPr lang="es-ES" b="1" u="sng" dirty="0">
                <a:solidFill>
                  <a:srgbClr val="92D050"/>
                </a:solidFill>
                <a:hlinkClick r:id="rId3"/>
              </a:rPr>
              <a:t>https://www.youtube.com/watch?v=svYxDEVKeeQ</a:t>
            </a:r>
            <a:endParaRPr lang="es-CL" b="1" dirty="0">
              <a:solidFill>
                <a:srgbClr val="92D050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6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6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6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6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6"/>
              </a:solidFill>
            </a:endParaRPr>
          </a:p>
          <a:p>
            <a:endParaRPr lang="es-ES" dirty="0"/>
          </a:p>
        </p:txBody>
      </p:sp>
      <p:sp>
        <p:nvSpPr>
          <p:cNvPr id="1127" name="Google Shape;1127;p42">
            <a:hlinkClick r:id="rId4" action="ppaction://hlinksldjump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8" name="Google Shape;1128;p42">
            <a:hlinkClick r:id="rId5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9" name="Google Shape;1129;p42">
            <a:hlinkClick r:id="" action="ppaction://noaction"/>
          </p:cNvPr>
          <p:cNvSpPr/>
          <p:nvPr/>
        </p:nvSpPr>
        <p:spPr>
          <a:xfrm rot="5400000">
            <a:off x="7955725" y="4354575"/>
            <a:ext cx="13158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0" name="Google Shape;1130;p42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1" name="Google Shape;1131;p42">
            <a:hlinkClick r:id="rId4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2" name="Google Shape;1132;p42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3" name="Google Shape;1133;p42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4" name="Google Shape;1134;p42">
            <a:hlinkClick r:id="rId7" action="ppaction://hlinksldjump"/>
          </p:cNvPr>
          <p:cNvSpPr/>
          <p:nvPr/>
        </p:nvSpPr>
        <p:spPr>
          <a:xfrm rot="5400000">
            <a:off x="8023975" y="671275"/>
            <a:ext cx="1179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5" name="Google Shape;1135;p42">
            <a:hlinkClick r:id="rId7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 dirty="0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9" name="Google Shape;1139;p42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0" name="Google Shape;1140;p42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4203;p74"/>
          <p:cNvGrpSpPr/>
          <p:nvPr/>
        </p:nvGrpSpPr>
        <p:grpSpPr>
          <a:xfrm flipH="1">
            <a:off x="7233042" y="2373210"/>
            <a:ext cx="1496448" cy="1986964"/>
            <a:chOff x="1593369" y="1920260"/>
            <a:chExt cx="2037179" cy="2778776"/>
          </a:xfrm>
        </p:grpSpPr>
        <p:sp>
          <p:nvSpPr>
            <p:cNvPr id="222" name="Google Shape;4204;p74"/>
            <p:cNvSpPr/>
            <p:nvPr/>
          </p:nvSpPr>
          <p:spPr>
            <a:xfrm>
              <a:off x="2858842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0" y="1"/>
                  </a:moveTo>
                  <a:lnTo>
                    <a:pt x="0" y="23"/>
                  </a:lnTo>
                  <a:lnTo>
                    <a:pt x="22533" y="55768"/>
                  </a:lnTo>
                  <a:cubicBezTo>
                    <a:pt x="24633" y="60935"/>
                    <a:pt x="29620" y="64246"/>
                    <a:pt x="35096" y="64246"/>
                  </a:cubicBezTo>
                  <a:cubicBezTo>
                    <a:pt x="35515" y="64246"/>
                    <a:pt x="35936" y="64227"/>
                    <a:pt x="36359" y="64188"/>
                  </a:cubicBezTo>
                  <a:cubicBezTo>
                    <a:pt x="45332" y="63323"/>
                    <a:pt x="51004" y="54084"/>
                    <a:pt x="47681" y="45643"/>
                  </a:cubicBezTo>
                  <a:lnTo>
                    <a:pt x="33412" y="9284"/>
                  </a:lnTo>
                  <a:cubicBezTo>
                    <a:pt x="31219" y="3679"/>
                    <a:pt x="25835" y="1"/>
                    <a:pt x="1985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4205;p74"/>
            <p:cNvSpPr/>
            <p:nvPr/>
          </p:nvSpPr>
          <p:spPr>
            <a:xfrm>
              <a:off x="1593369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31130" y="1"/>
                  </a:moveTo>
                  <a:cubicBezTo>
                    <a:pt x="25148" y="1"/>
                    <a:pt x="19786" y="3679"/>
                    <a:pt x="17592" y="9284"/>
                  </a:cubicBezTo>
                  <a:lnTo>
                    <a:pt x="3302" y="45643"/>
                  </a:lnTo>
                  <a:cubicBezTo>
                    <a:pt x="0" y="54084"/>
                    <a:pt x="5672" y="63323"/>
                    <a:pt x="14646" y="64188"/>
                  </a:cubicBezTo>
                  <a:cubicBezTo>
                    <a:pt x="15067" y="64227"/>
                    <a:pt x="15487" y="64246"/>
                    <a:pt x="15904" y="64246"/>
                  </a:cubicBezTo>
                  <a:cubicBezTo>
                    <a:pt x="21365" y="64246"/>
                    <a:pt x="26370" y="60935"/>
                    <a:pt x="28449" y="55768"/>
                  </a:cubicBezTo>
                  <a:lnTo>
                    <a:pt x="51004" y="23"/>
                  </a:lnTo>
                  <a:lnTo>
                    <a:pt x="51004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4206;p74"/>
            <p:cNvSpPr/>
            <p:nvPr/>
          </p:nvSpPr>
          <p:spPr>
            <a:xfrm>
              <a:off x="2091509" y="3484853"/>
              <a:ext cx="1005358" cy="827339"/>
            </a:xfrm>
            <a:custGeom>
              <a:avLst/>
              <a:gdLst/>
              <a:ahLst/>
              <a:cxnLst/>
              <a:rect l="l" t="t" r="r" b="b"/>
              <a:pathLst>
                <a:path w="66448" h="54682" extrusionOk="0">
                  <a:moveTo>
                    <a:pt x="1773" y="0"/>
                  </a:moveTo>
                  <a:cubicBezTo>
                    <a:pt x="1773" y="0"/>
                    <a:pt x="1" y="16019"/>
                    <a:pt x="9506" y="33966"/>
                  </a:cubicBezTo>
                  <a:cubicBezTo>
                    <a:pt x="9506" y="33966"/>
                    <a:pt x="13627" y="40923"/>
                    <a:pt x="7733" y="54682"/>
                  </a:cubicBezTo>
                  <a:lnTo>
                    <a:pt x="58715" y="54682"/>
                  </a:lnTo>
                  <a:cubicBezTo>
                    <a:pt x="52821" y="40923"/>
                    <a:pt x="56942" y="33966"/>
                    <a:pt x="56942" y="33966"/>
                  </a:cubicBezTo>
                  <a:cubicBezTo>
                    <a:pt x="66447" y="16019"/>
                    <a:pt x="64675" y="0"/>
                    <a:pt x="64675" y="0"/>
                  </a:cubicBezTo>
                  <a:close/>
                </a:path>
              </a:pathLst>
            </a:custGeom>
            <a:solidFill>
              <a:srgbClr val="FD4A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4207;p74"/>
            <p:cNvSpPr/>
            <p:nvPr/>
          </p:nvSpPr>
          <p:spPr>
            <a:xfrm>
              <a:off x="2350640" y="3484853"/>
              <a:ext cx="491786" cy="157564"/>
            </a:xfrm>
            <a:custGeom>
              <a:avLst/>
              <a:gdLst/>
              <a:ahLst/>
              <a:cxnLst/>
              <a:rect l="l" t="t" r="r" b="b"/>
              <a:pathLst>
                <a:path w="32504" h="10414" extrusionOk="0">
                  <a:moveTo>
                    <a:pt x="0" y="0"/>
                  </a:moveTo>
                  <a:cubicBezTo>
                    <a:pt x="0" y="0"/>
                    <a:pt x="709" y="10414"/>
                    <a:pt x="16463" y="10414"/>
                  </a:cubicBezTo>
                  <a:cubicBezTo>
                    <a:pt x="32216" y="10414"/>
                    <a:pt x="32504" y="0"/>
                    <a:pt x="3250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4208;p74"/>
            <p:cNvSpPr/>
            <p:nvPr/>
          </p:nvSpPr>
          <p:spPr>
            <a:xfrm>
              <a:off x="2484722" y="3257903"/>
              <a:ext cx="215239" cy="260811"/>
            </a:xfrm>
            <a:custGeom>
              <a:avLst/>
              <a:gdLst/>
              <a:ahLst/>
              <a:cxnLst/>
              <a:rect l="l" t="t" r="r" b="b"/>
              <a:pathLst>
                <a:path w="14226" h="17238" extrusionOk="0">
                  <a:moveTo>
                    <a:pt x="1" y="0"/>
                  </a:moveTo>
                  <a:lnTo>
                    <a:pt x="1" y="17238"/>
                  </a:lnTo>
                  <a:lnTo>
                    <a:pt x="14225" y="17238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4209;p74"/>
            <p:cNvSpPr/>
            <p:nvPr/>
          </p:nvSpPr>
          <p:spPr>
            <a:xfrm>
              <a:off x="2484722" y="3226387"/>
              <a:ext cx="215239" cy="197462"/>
            </a:xfrm>
            <a:custGeom>
              <a:avLst/>
              <a:gdLst/>
              <a:ahLst/>
              <a:cxnLst/>
              <a:rect l="l" t="t" r="r" b="b"/>
              <a:pathLst>
                <a:path w="14226" h="13051" extrusionOk="0">
                  <a:moveTo>
                    <a:pt x="14225" y="1"/>
                  </a:moveTo>
                  <a:lnTo>
                    <a:pt x="1" y="4942"/>
                  </a:lnTo>
                  <a:lnTo>
                    <a:pt x="14225" y="13051"/>
                  </a:lnTo>
                  <a:lnTo>
                    <a:pt x="14225" y="1"/>
                  </a:lnTo>
                  <a:close/>
                </a:path>
              </a:pathLst>
            </a:custGeom>
            <a:solidFill>
              <a:srgbClr val="F08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4210;p74"/>
            <p:cNvSpPr/>
            <p:nvPr/>
          </p:nvSpPr>
          <p:spPr>
            <a:xfrm>
              <a:off x="2326175" y="1920260"/>
              <a:ext cx="507203" cy="530776"/>
            </a:xfrm>
            <a:custGeom>
              <a:avLst/>
              <a:gdLst/>
              <a:ahLst/>
              <a:cxnLst/>
              <a:rect l="l" t="t" r="r" b="b"/>
              <a:pathLst>
                <a:path w="33523" h="35081" extrusionOk="0">
                  <a:moveTo>
                    <a:pt x="17559" y="1"/>
                  </a:moveTo>
                  <a:cubicBezTo>
                    <a:pt x="16002" y="1"/>
                    <a:pt x="14711" y="1314"/>
                    <a:pt x="14690" y="2976"/>
                  </a:cubicBezTo>
                  <a:lnTo>
                    <a:pt x="14335" y="18064"/>
                  </a:lnTo>
                  <a:lnTo>
                    <a:pt x="10990" y="7141"/>
                  </a:lnTo>
                  <a:cubicBezTo>
                    <a:pt x="10585" y="5787"/>
                    <a:pt x="9384" y="4921"/>
                    <a:pt x="8109" y="4921"/>
                  </a:cubicBezTo>
                  <a:cubicBezTo>
                    <a:pt x="7777" y="4921"/>
                    <a:pt x="7441" y="4980"/>
                    <a:pt x="7112" y="5103"/>
                  </a:cubicBezTo>
                  <a:cubicBezTo>
                    <a:pt x="5561" y="5701"/>
                    <a:pt x="4764" y="7496"/>
                    <a:pt x="5318" y="9158"/>
                  </a:cubicBezTo>
                  <a:lnTo>
                    <a:pt x="9483" y="21521"/>
                  </a:lnTo>
                  <a:lnTo>
                    <a:pt x="4741" y="14541"/>
                  </a:lnTo>
                  <a:cubicBezTo>
                    <a:pt x="4255" y="13837"/>
                    <a:pt x="3495" y="13466"/>
                    <a:pt x="2731" y="13466"/>
                  </a:cubicBezTo>
                  <a:cubicBezTo>
                    <a:pt x="2172" y="13466"/>
                    <a:pt x="1611" y="13665"/>
                    <a:pt x="1152" y="14076"/>
                  </a:cubicBezTo>
                  <a:cubicBezTo>
                    <a:pt x="199" y="14896"/>
                    <a:pt x="0" y="16336"/>
                    <a:pt x="643" y="17466"/>
                  </a:cubicBezTo>
                  <a:lnTo>
                    <a:pt x="10569" y="35080"/>
                  </a:lnTo>
                  <a:lnTo>
                    <a:pt x="24195" y="33973"/>
                  </a:lnTo>
                  <a:lnTo>
                    <a:pt x="32969" y="18375"/>
                  </a:lnTo>
                  <a:cubicBezTo>
                    <a:pt x="33523" y="17422"/>
                    <a:pt x="33367" y="16203"/>
                    <a:pt x="32614" y="15428"/>
                  </a:cubicBezTo>
                  <a:cubicBezTo>
                    <a:pt x="32169" y="14940"/>
                    <a:pt x="31581" y="14701"/>
                    <a:pt x="30994" y="14701"/>
                  </a:cubicBezTo>
                  <a:cubicBezTo>
                    <a:pt x="30356" y="14701"/>
                    <a:pt x="29719" y="14984"/>
                    <a:pt x="29269" y="15539"/>
                  </a:cubicBezTo>
                  <a:lnTo>
                    <a:pt x="26255" y="19283"/>
                  </a:lnTo>
                  <a:lnTo>
                    <a:pt x="28825" y="8449"/>
                  </a:lnTo>
                  <a:cubicBezTo>
                    <a:pt x="29158" y="6986"/>
                    <a:pt x="28427" y="5480"/>
                    <a:pt x="27075" y="4948"/>
                  </a:cubicBezTo>
                  <a:cubicBezTo>
                    <a:pt x="26754" y="4816"/>
                    <a:pt x="26424" y="4755"/>
                    <a:pt x="26100" y="4755"/>
                  </a:cubicBezTo>
                  <a:cubicBezTo>
                    <a:pt x="24948" y="4755"/>
                    <a:pt x="23866" y="5537"/>
                    <a:pt x="23486" y="6765"/>
                  </a:cubicBezTo>
                  <a:lnTo>
                    <a:pt x="20362" y="16824"/>
                  </a:lnTo>
                  <a:lnTo>
                    <a:pt x="20472" y="3131"/>
                  </a:lnTo>
                  <a:cubicBezTo>
                    <a:pt x="20495" y="1491"/>
                    <a:pt x="19276" y="118"/>
                    <a:pt x="17747" y="7"/>
                  </a:cubicBezTo>
                  <a:cubicBezTo>
                    <a:pt x="17684" y="3"/>
                    <a:pt x="17622" y="1"/>
                    <a:pt x="17559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4211;p74"/>
            <p:cNvSpPr/>
            <p:nvPr/>
          </p:nvSpPr>
          <p:spPr>
            <a:xfrm>
              <a:off x="2456565" y="2424527"/>
              <a:ext cx="254123" cy="73774"/>
            </a:xfrm>
            <a:custGeom>
              <a:avLst/>
              <a:gdLst/>
              <a:ahLst/>
              <a:cxnLst/>
              <a:rect l="l" t="t" r="r" b="b"/>
              <a:pathLst>
                <a:path w="16796" h="4876" extrusionOk="0">
                  <a:moveTo>
                    <a:pt x="1" y="1"/>
                  </a:moveTo>
                  <a:lnTo>
                    <a:pt x="1" y="4875"/>
                  </a:lnTo>
                  <a:lnTo>
                    <a:pt x="16795" y="4875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4212;p74"/>
            <p:cNvSpPr/>
            <p:nvPr/>
          </p:nvSpPr>
          <p:spPr>
            <a:xfrm>
              <a:off x="2126368" y="2472474"/>
              <a:ext cx="927923" cy="741188"/>
            </a:xfrm>
            <a:custGeom>
              <a:avLst/>
              <a:gdLst/>
              <a:ahLst/>
              <a:cxnLst/>
              <a:rect l="l" t="t" r="r" b="b"/>
              <a:pathLst>
                <a:path w="61330" h="48988" extrusionOk="0">
                  <a:moveTo>
                    <a:pt x="30665" y="0"/>
                  </a:moveTo>
                  <a:cubicBezTo>
                    <a:pt x="13716" y="0"/>
                    <a:pt x="1" y="10968"/>
                    <a:pt x="1" y="24483"/>
                  </a:cubicBezTo>
                  <a:cubicBezTo>
                    <a:pt x="1" y="38020"/>
                    <a:pt x="13716" y="48988"/>
                    <a:pt x="30665" y="48988"/>
                  </a:cubicBezTo>
                  <a:cubicBezTo>
                    <a:pt x="47593" y="48988"/>
                    <a:pt x="61330" y="38020"/>
                    <a:pt x="61330" y="24483"/>
                  </a:cubicBezTo>
                  <a:cubicBezTo>
                    <a:pt x="61330" y="10968"/>
                    <a:pt x="47593" y="0"/>
                    <a:pt x="30665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4213;p74"/>
            <p:cNvSpPr/>
            <p:nvPr/>
          </p:nvSpPr>
          <p:spPr>
            <a:xfrm>
              <a:off x="2105262" y="2553571"/>
              <a:ext cx="947350" cy="755305"/>
            </a:xfrm>
            <a:custGeom>
              <a:avLst/>
              <a:gdLst/>
              <a:ahLst/>
              <a:cxnLst/>
              <a:rect l="l" t="t" r="r" b="b"/>
              <a:pathLst>
                <a:path w="62614" h="49921" extrusionOk="0">
                  <a:moveTo>
                    <a:pt x="33844" y="0"/>
                  </a:moveTo>
                  <a:cubicBezTo>
                    <a:pt x="33099" y="0"/>
                    <a:pt x="32334" y="15"/>
                    <a:pt x="31551" y="46"/>
                  </a:cubicBezTo>
                  <a:cubicBezTo>
                    <a:pt x="7090" y="999"/>
                    <a:pt x="2902" y="16597"/>
                    <a:pt x="2902" y="16597"/>
                  </a:cubicBezTo>
                  <a:cubicBezTo>
                    <a:pt x="2902" y="16597"/>
                    <a:pt x="0" y="49920"/>
                    <a:pt x="31506" y="49920"/>
                  </a:cubicBezTo>
                  <a:cubicBezTo>
                    <a:pt x="55479" y="49920"/>
                    <a:pt x="60819" y="33170"/>
                    <a:pt x="61927" y="22934"/>
                  </a:cubicBezTo>
                  <a:cubicBezTo>
                    <a:pt x="62614" y="16287"/>
                    <a:pt x="59889" y="9751"/>
                    <a:pt x="54527" y="5807"/>
                  </a:cubicBezTo>
                  <a:cubicBezTo>
                    <a:pt x="50262" y="2655"/>
                    <a:pt x="43736" y="0"/>
                    <a:pt x="3384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4214;p74"/>
            <p:cNvSpPr/>
            <p:nvPr/>
          </p:nvSpPr>
          <p:spPr>
            <a:xfrm>
              <a:off x="2110618" y="2545522"/>
              <a:ext cx="498155" cy="334933"/>
            </a:xfrm>
            <a:custGeom>
              <a:avLst/>
              <a:gdLst/>
              <a:ahLst/>
              <a:cxnLst/>
              <a:rect l="l" t="t" r="r" b="b"/>
              <a:pathLst>
                <a:path w="32925" h="22137" extrusionOk="0">
                  <a:moveTo>
                    <a:pt x="27492" y="0"/>
                  </a:moveTo>
                  <a:cubicBezTo>
                    <a:pt x="22614" y="0"/>
                    <a:pt x="15268" y="842"/>
                    <a:pt x="8930" y="5032"/>
                  </a:cubicBezTo>
                  <a:cubicBezTo>
                    <a:pt x="1" y="10948"/>
                    <a:pt x="2482" y="22136"/>
                    <a:pt x="2482" y="22136"/>
                  </a:cubicBezTo>
                  <a:cubicBezTo>
                    <a:pt x="2482" y="22136"/>
                    <a:pt x="26610" y="20098"/>
                    <a:pt x="32925" y="379"/>
                  </a:cubicBezTo>
                  <a:cubicBezTo>
                    <a:pt x="32925" y="379"/>
                    <a:pt x="30764" y="0"/>
                    <a:pt x="27492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4215;p74"/>
            <p:cNvSpPr/>
            <p:nvPr/>
          </p:nvSpPr>
          <p:spPr>
            <a:xfrm>
              <a:off x="2571221" y="2543358"/>
              <a:ext cx="499502" cy="337429"/>
            </a:xfrm>
            <a:custGeom>
              <a:avLst/>
              <a:gdLst/>
              <a:ahLst/>
              <a:cxnLst/>
              <a:rect l="l" t="t" r="r" b="b"/>
              <a:pathLst>
                <a:path w="33014" h="22302" extrusionOk="0">
                  <a:moveTo>
                    <a:pt x="5605" y="0"/>
                  </a:moveTo>
                  <a:cubicBezTo>
                    <a:pt x="2215" y="0"/>
                    <a:pt x="0" y="456"/>
                    <a:pt x="0" y="456"/>
                  </a:cubicBezTo>
                  <a:cubicBezTo>
                    <a:pt x="3811" y="20817"/>
                    <a:pt x="31374" y="22302"/>
                    <a:pt x="31374" y="22302"/>
                  </a:cubicBezTo>
                  <a:cubicBezTo>
                    <a:pt x="31374" y="22302"/>
                    <a:pt x="33013" y="10603"/>
                    <a:pt x="22843" y="4510"/>
                  </a:cubicBezTo>
                  <a:cubicBezTo>
                    <a:pt x="16645" y="799"/>
                    <a:pt x="10094" y="0"/>
                    <a:pt x="5605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4216;p74"/>
            <p:cNvSpPr/>
            <p:nvPr/>
          </p:nvSpPr>
          <p:spPr>
            <a:xfrm>
              <a:off x="1987929" y="2871392"/>
              <a:ext cx="234999" cy="215557"/>
            </a:xfrm>
            <a:custGeom>
              <a:avLst/>
              <a:gdLst/>
              <a:ahLst/>
              <a:cxnLst/>
              <a:rect l="l" t="t" r="r" b="b"/>
              <a:pathLst>
                <a:path w="15532" h="14247" extrusionOk="0">
                  <a:moveTo>
                    <a:pt x="7755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55" y="14247"/>
                  </a:cubicBezTo>
                  <a:cubicBezTo>
                    <a:pt x="12053" y="14247"/>
                    <a:pt x="15532" y="11056"/>
                    <a:pt x="15532" y="7112"/>
                  </a:cubicBezTo>
                  <a:cubicBezTo>
                    <a:pt x="15532" y="3191"/>
                    <a:pt x="12053" y="0"/>
                    <a:pt x="7755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4217;p74"/>
            <p:cNvSpPr/>
            <p:nvPr/>
          </p:nvSpPr>
          <p:spPr>
            <a:xfrm>
              <a:off x="2073746" y="2921336"/>
              <a:ext cx="73093" cy="89524"/>
            </a:xfrm>
            <a:custGeom>
              <a:avLst/>
              <a:gdLst/>
              <a:ahLst/>
              <a:cxnLst/>
              <a:rect l="l" t="t" r="r" b="b"/>
              <a:pathLst>
                <a:path w="4831" h="5917" fill="none" extrusionOk="0">
                  <a:moveTo>
                    <a:pt x="0" y="1308"/>
                  </a:moveTo>
                  <a:cubicBezTo>
                    <a:pt x="0" y="1308"/>
                    <a:pt x="4565" y="1"/>
                    <a:pt x="483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4218;p74"/>
            <p:cNvSpPr/>
            <p:nvPr/>
          </p:nvSpPr>
          <p:spPr>
            <a:xfrm>
              <a:off x="2972151" y="2871392"/>
              <a:ext cx="235332" cy="215557"/>
            </a:xfrm>
            <a:custGeom>
              <a:avLst/>
              <a:gdLst/>
              <a:ahLst/>
              <a:cxnLst/>
              <a:rect l="l" t="t" r="r" b="b"/>
              <a:pathLst>
                <a:path w="15554" h="14247" extrusionOk="0">
                  <a:moveTo>
                    <a:pt x="7777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77" y="14247"/>
                  </a:cubicBezTo>
                  <a:cubicBezTo>
                    <a:pt x="12075" y="14247"/>
                    <a:pt x="15554" y="11056"/>
                    <a:pt x="15554" y="7112"/>
                  </a:cubicBezTo>
                  <a:cubicBezTo>
                    <a:pt x="15554" y="3191"/>
                    <a:pt x="12075" y="0"/>
                    <a:pt x="777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4219;p74"/>
            <p:cNvSpPr/>
            <p:nvPr/>
          </p:nvSpPr>
          <p:spPr>
            <a:xfrm>
              <a:off x="3044563" y="2921336"/>
              <a:ext cx="79115" cy="89524"/>
            </a:xfrm>
            <a:custGeom>
              <a:avLst/>
              <a:gdLst/>
              <a:ahLst/>
              <a:cxnLst/>
              <a:rect l="l" t="t" r="r" b="b"/>
              <a:pathLst>
                <a:path w="5229" h="5917" fill="none" extrusionOk="0">
                  <a:moveTo>
                    <a:pt x="5229" y="1308"/>
                  </a:moveTo>
                  <a:cubicBezTo>
                    <a:pt x="5229" y="1308"/>
                    <a:pt x="310" y="1"/>
                    <a:pt x="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4220;p74"/>
            <p:cNvSpPr/>
            <p:nvPr/>
          </p:nvSpPr>
          <p:spPr>
            <a:xfrm>
              <a:off x="2128048" y="2842887"/>
              <a:ext cx="59688" cy="109299"/>
            </a:xfrm>
            <a:custGeom>
              <a:avLst/>
              <a:gdLst/>
              <a:ahLst/>
              <a:cxnLst/>
              <a:rect l="l" t="t" r="r" b="b"/>
              <a:pathLst>
                <a:path w="3945" h="7224" extrusionOk="0">
                  <a:moveTo>
                    <a:pt x="3944" y="1"/>
                  </a:moveTo>
                  <a:lnTo>
                    <a:pt x="1" y="2128"/>
                  </a:lnTo>
                  <a:lnTo>
                    <a:pt x="2947" y="7224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4221;p74"/>
            <p:cNvSpPr/>
            <p:nvPr/>
          </p:nvSpPr>
          <p:spPr>
            <a:xfrm>
              <a:off x="2992591" y="2842887"/>
              <a:ext cx="60021" cy="109299"/>
            </a:xfrm>
            <a:custGeom>
              <a:avLst/>
              <a:gdLst/>
              <a:ahLst/>
              <a:cxnLst/>
              <a:rect l="l" t="t" r="r" b="b"/>
              <a:pathLst>
                <a:path w="3967" h="7224" extrusionOk="0">
                  <a:moveTo>
                    <a:pt x="1" y="1"/>
                  </a:moveTo>
                  <a:lnTo>
                    <a:pt x="1020" y="7224"/>
                  </a:lnTo>
                  <a:lnTo>
                    <a:pt x="3967" y="2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4222;p74"/>
            <p:cNvSpPr/>
            <p:nvPr/>
          </p:nvSpPr>
          <p:spPr>
            <a:xfrm>
              <a:off x="2505511" y="3125818"/>
              <a:ext cx="171317" cy="61367"/>
            </a:xfrm>
            <a:custGeom>
              <a:avLst/>
              <a:gdLst/>
              <a:ahLst/>
              <a:cxnLst/>
              <a:rect l="l" t="t" r="r" b="b"/>
              <a:pathLst>
                <a:path w="11323" h="4056" extrusionOk="0">
                  <a:moveTo>
                    <a:pt x="1" y="1"/>
                  </a:moveTo>
                  <a:cubicBezTo>
                    <a:pt x="1" y="1"/>
                    <a:pt x="355" y="4055"/>
                    <a:pt x="5673" y="4055"/>
                  </a:cubicBezTo>
                  <a:cubicBezTo>
                    <a:pt x="11012" y="4055"/>
                    <a:pt x="11323" y="1"/>
                    <a:pt x="11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4223;p74"/>
            <p:cNvSpPr/>
            <p:nvPr/>
          </p:nvSpPr>
          <p:spPr>
            <a:xfrm>
              <a:off x="2307732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6081" y="1"/>
                  </a:moveTo>
                  <a:cubicBezTo>
                    <a:pt x="2469" y="1"/>
                    <a:pt x="0" y="2470"/>
                    <a:pt x="0" y="2470"/>
                  </a:cubicBezTo>
                  <a:cubicBezTo>
                    <a:pt x="0" y="2470"/>
                    <a:pt x="576" y="6569"/>
                    <a:pt x="5938" y="7610"/>
                  </a:cubicBezTo>
                  <a:cubicBezTo>
                    <a:pt x="6783" y="7771"/>
                    <a:pt x="7541" y="7838"/>
                    <a:pt x="8218" y="7838"/>
                  </a:cubicBezTo>
                  <a:cubicBezTo>
                    <a:pt x="11840" y="7838"/>
                    <a:pt x="13161" y="5904"/>
                    <a:pt x="13161" y="5904"/>
                  </a:cubicBezTo>
                  <a:cubicBezTo>
                    <a:pt x="13161" y="5904"/>
                    <a:pt x="12009" y="985"/>
                    <a:pt x="7578" y="143"/>
                  </a:cubicBezTo>
                  <a:cubicBezTo>
                    <a:pt x="7061" y="45"/>
                    <a:pt x="6561" y="1"/>
                    <a:pt x="6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4224;p74"/>
            <p:cNvSpPr/>
            <p:nvPr/>
          </p:nvSpPr>
          <p:spPr>
            <a:xfrm>
              <a:off x="2339580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2017" y="0"/>
                    <a:pt x="0" y="2016"/>
                    <a:pt x="0" y="4498"/>
                  </a:cubicBezTo>
                  <a:cubicBezTo>
                    <a:pt x="0" y="7001"/>
                    <a:pt x="2017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4225;p74"/>
            <p:cNvSpPr/>
            <p:nvPr/>
          </p:nvSpPr>
          <p:spPr>
            <a:xfrm>
              <a:off x="2659716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7081" y="1"/>
                  </a:moveTo>
                  <a:cubicBezTo>
                    <a:pt x="6601" y="1"/>
                    <a:pt x="6101" y="45"/>
                    <a:pt x="5584" y="143"/>
                  </a:cubicBezTo>
                  <a:cubicBezTo>
                    <a:pt x="1153" y="985"/>
                    <a:pt x="1" y="5904"/>
                    <a:pt x="1" y="5904"/>
                  </a:cubicBezTo>
                  <a:cubicBezTo>
                    <a:pt x="1" y="5904"/>
                    <a:pt x="1321" y="7838"/>
                    <a:pt x="4944" y="7838"/>
                  </a:cubicBezTo>
                  <a:cubicBezTo>
                    <a:pt x="5621" y="7838"/>
                    <a:pt x="6379" y="7771"/>
                    <a:pt x="7224" y="7610"/>
                  </a:cubicBezTo>
                  <a:cubicBezTo>
                    <a:pt x="12585" y="6569"/>
                    <a:pt x="13161" y="2470"/>
                    <a:pt x="13161" y="2470"/>
                  </a:cubicBezTo>
                  <a:cubicBezTo>
                    <a:pt x="13161" y="2470"/>
                    <a:pt x="10693" y="1"/>
                    <a:pt x="7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4226;p74"/>
            <p:cNvSpPr/>
            <p:nvPr/>
          </p:nvSpPr>
          <p:spPr>
            <a:xfrm>
              <a:off x="2691232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1994" y="0"/>
                    <a:pt x="0" y="2016"/>
                    <a:pt x="0" y="4498"/>
                  </a:cubicBezTo>
                  <a:cubicBezTo>
                    <a:pt x="0" y="7001"/>
                    <a:pt x="1994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4227;p74"/>
            <p:cNvSpPr/>
            <p:nvPr/>
          </p:nvSpPr>
          <p:spPr>
            <a:xfrm>
              <a:off x="2579603" y="3048050"/>
              <a:ext cx="24147" cy="42591"/>
            </a:xfrm>
            <a:custGeom>
              <a:avLst/>
              <a:gdLst/>
              <a:ahLst/>
              <a:cxnLst/>
              <a:rect l="l" t="t" r="r" b="b"/>
              <a:pathLst>
                <a:path w="1596" h="2815" fill="none" extrusionOk="0">
                  <a:moveTo>
                    <a:pt x="0" y="1"/>
                  </a:moveTo>
                  <a:lnTo>
                    <a:pt x="0" y="2792"/>
                  </a:lnTo>
                  <a:lnTo>
                    <a:pt x="1595" y="2814"/>
                  </a:ln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4228;p74"/>
            <p:cNvSpPr/>
            <p:nvPr/>
          </p:nvSpPr>
          <p:spPr>
            <a:xfrm>
              <a:off x="2179006" y="2740321"/>
              <a:ext cx="389552" cy="391549"/>
            </a:xfrm>
            <a:custGeom>
              <a:avLst/>
              <a:gdLst/>
              <a:ahLst/>
              <a:cxnLst/>
              <a:rect l="l" t="t" r="r" b="b"/>
              <a:pathLst>
                <a:path w="25747" h="25879" fill="none" extrusionOk="0">
                  <a:moveTo>
                    <a:pt x="25746" y="12939"/>
                  </a:moveTo>
                  <a:cubicBezTo>
                    <a:pt x="25746" y="20096"/>
                    <a:pt x="19985" y="25879"/>
                    <a:pt x="12873" y="25879"/>
                  </a:cubicBezTo>
                  <a:cubicBezTo>
                    <a:pt x="5761" y="25879"/>
                    <a:pt x="0" y="20096"/>
                    <a:pt x="0" y="12939"/>
                  </a:cubicBezTo>
                  <a:cubicBezTo>
                    <a:pt x="0" y="5805"/>
                    <a:pt x="5761" y="0"/>
                    <a:pt x="12873" y="0"/>
                  </a:cubicBezTo>
                  <a:cubicBezTo>
                    <a:pt x="19985" y="0"/>
                    <a:pt x="25746" y="5805"/>
                    <a:pt x="25746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4229;p74"/>
            <p:cNvSpPr/>
            <p:nvPr/>
          </p:nvSpPr>
          <p:spPr>
            <a:xfrm>
              <a:off x="2612783" y="2740321"/>
              <a:ext cx="389885" cy="391549"/>
            </a:xfrm>
            <a:custGeom>
              <a:avLst/>
              <a:gdLst/>
              <a:ahLst/>
              <a:cxnLst/>
              <a:rect l="l" t="t" r="r" b="b"/>
              <a:pathLst>
                <a:path w="25769" h="25879" fill="none" extrusionOk="0">
                  <a:moveTo>
                    <a:pt x="25768" y="12939"/>
                  </a:moveTo>
                  <a:cubicBezTo>
                    <a:pt x="25768" y="20096"/>
                    <a:pt x="19986" y="25879"/>
                    <a:pt x="12873" y="25879"/>
                  </a:cubicBezTo>
                  <a:cubicBezTo>
                    <a:pt x="5761" y="25879"/>
                    <a:pt x="1" y="20096"/>
                    <a:pt x="1" y="12939"/>
                  </a:cubicBezTo>
                  <a:cubicBezTo>
                    <a:pt x="1" y="5805"/>
                    <a:pt x="5761" y="0"/>
                    <a:pt x="12873" y="0"/>
                  </a:cubicBezTo>
                  <a:cubicBezTo>
                    <a:pt x="19986" y="0"/>
                    <a:pt x="25768" y="5805"/>
                    <a:pt x="25768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4230;p74"/>
            <p:cNvSpPr/>
            <p:nvPr/>
          </p:nvSpPr>
          <p:spPr>
            <a:xfrm>
              <a:off x="2568543" y="2915980"/>
              <a:ext cx="44255" cy="20123"/>
            </a:xfrm>
            <a:custGeom>
              <a:avLst/>
              <a:gdLst/>
              <a:ahLst/>
              <a:cxnLst/>
              <a:rect l="l" t="t" r="r" b="b"/>
              <a:pathLst>
                <a:path w="2925" h="1330" fill="none" extrusionOk="0">
                  <a:moveTo>
                    <a:pt x="0" y="1329"/>
                  </a:moveTo>
                  <a:cubicBezTo>
                    <a:pt x="0" y="1329"/>
                    <a:pt x="1108" y="0"/>
                    <a:pt x="2925" y="1329"/>
                  </a:cubicBezTo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4231;p74"/>
            <p:cNvSpPr/>
            <p:nvPr/>
          </p:nvSpPr>
          <p:spPr>
            <a:xfrm>
              <a:off x="2314767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" y="2526"/>
                  </a:moveTo>
                  <a:cubicBezTo>
                    <a:pt x="1" y="2526"/>
                    <a:pt x="5363" y="0"/>
                    <a:pt x="11367" y="3368"/>
                  </a:cubicBezTo>
                </a:path>
              </a:pathLst>
            </a:custGeom>
            <a:noFill/>
            <a:ln w="24925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4232;p74"/>
            <p:cNvSpPr/>
            <p:nvPr/>
          </p:nvSpPr>
          <p:spPr>
            <a:xfrm>
              <a:off x="2695589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1366" y="2526"/>
                  </a:moveTo>
                  <a:cubicBezTo>
                    <a:pt x="11366" y="2526"/>
                    <a:pt x="5982" y="0"/>
                    <a:pt x="0" y="3368"/>
                  </a:cubicBezTo>
                </a:path>
              </a:pathLst>
            </a:custGeom>
            <a:noFill/>
            <a:ln w="24925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4233;p74"/>
            <p:cNvSpPr/>
            <p:nvPr/>
          </p:nvSpPr>
          <p:spPr>
            <a:xfrm>
              <a:off x="1676160" y="3799618"/>
              <a:ext cx="1868237" cy="899418"/>
            </a:xfrm>
            <a:custGeom>
              <a:avLst/>
              <a:gdLst/>
              <a:ahLst/>
              <a:cxnLst/>
              <a:rect l="l" t="t" r="r" b="b"/>
              <a:pathLst>
                <a:path w="123479" h="59446" extrusionOk="0">
                  <a:moveTo>
                    <a:pt x="1" y="1"/>
                  </a:moveTo>
                  <a:lnTo>
                    <a:pt x="14912" y="59446"/>
                  </a:lnTo>
                  <a:lnTo>
                    <a:pt x="111890" y="59446"/>
                  </a:lnTo>
                  <a:lnTo>
                    <a:pt x="123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4234;p74"/>
            <p:cNvSpPr/>
            <p:nvPr/>
          </p:nvSpPr>
          <p:spPr>
            <a:xfrm>
              <a:off x="1676160" y="3756709"/>
              <a:ext cx="1867556" cy="43605"/>
            </a:xfrm>
            <a:custGeom>
              <a:avLst/>
              <a:gdLst/>
              <a:ahLst/>
              <a:cxnLst/>
              <a:rect l="l" t="t" r="r" b="b"/>
              <a:pathLst>
                <a:path w="123434" h="2882" extrusionOk="0">
                  <a:moveTo>
                    <a:pt x="3391" y="1"/>
                  </a:moveTo>
                  <a:lnTo>
                    <a:pt x="1" y="2837"/>
                  </a:lnTo>
                  <a:lnTo>
                    <a:pt x="123434" y="2881"/>
                  </a:lnTo>
                  <a:lnTo>
                    <a:pt x="120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4235;p74"/>
            <p:cNvSpPr/>
            <p:nvPr/>
          </p:nvSpPr>
          <p:spPr>
            <a:xfrm>
              <a:off x="1676160" y="3799618"/>
              <a:ext cx="1867556" cy="15"/>
            </a:xfrm>
            <a:custGeom>
              <a:avLst/>
              <a:gdLst/>
              <a:ahLst/>
              <a:cxnLst/>
              <a:rect l="l" t="t" r="r" b="b"/>
              <a:pathLst>
                <a:path w="123434" h="1" fill="none" extrusionOk="0">
                  <a:moveTo>
                    <a:pt x="1" y="1"/>
                  </a:moveTo>
                  <a:lnTo>
                    <a:pt x="123434" y="1"/>
                  </a:lnTo>
                </a:path>
              </a:pathLst>
            </a:custGeom>
            <a:noFill/>
            <a:ln w="6650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4236;p74"/>
            <p:cNvSpPr/>
            <p:nvPr/>
          </p:nvSpPr>
          <p:spPr>
            <a:xfrm>
              <a:off x="2518251" y="4206584"/>
              <a:ext cx="183391" cy="184389"/>
            </a:xfrm>
            <a:custGeom>
              <a:avLst/>
              <a:gdLst/>
              <a:ahLst/>
              <a:cxnLst/>
              <a:rect l="l" t="t" r="r" b="b"/>
              <a:pathLst>
                <a:path w="12121" h="12187" fill="none" extrusionOk="0">
                  <a:moveTo>
                    <a:pt x="12120" y="6093"/>
                  </a:moveTo>
                  <a:cubicBezTo>
                    <a:pt x="12120" y="9461"/>
                    <a:pt x="9417" y="12186"/>
                    <a:pt x="6049" y="12186"/>
                  </a:cubicBezTo>
                  <a:cubicBezTo>
                    <a:pt x="2704" y="12186"/>
                    <a:pt x="1" y="9461"/>
                    <a:pt x="1" y="6093"/>
                  </a:cubicBezTo>
                  <a:cubicBezTo>
                    <a:pt x="1" y="2726"/>
                    <a:pt x="2704" y="0"/>
                    <a:pt x="6049" y="0"/>
                  </a:cubicBezTo>
                  <a:cubicBezTo>
                    <a:pt x="9417" y="0"/>
                    <a:pt x="12120" y="2726"/>
                    <a:pt x="12120" y="6093"/>
                  </a:cubicBezTo>
                  <a:close/>
                </a:path>
              </a:pathLst>
            </a:custGeom>
            <a:noFill/>
            <a:ln w="6650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b="1" dirty="0" smtClean="0">
                <a:solidFill>
                  <a:schemeClr val="accent2"/>
                </a:solidFill>
              </a:rPr>
              <a:t>Síntesis.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3971" name="Google Shape;3971;p68">
            <a:hlinkClick r:id="rId3" action="ppaction://hlinksldjump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2" name="Google Shape;3972;p68">
            <a:hlinkClick r:id="rId4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3" name="Google Shape;3973;p68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rgbClr val="4D8C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4" name="Google Shape;3974;p68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A4335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 dirty="0">
              <a:solidFill>
                <a:srgbClr val="EA433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75" name="Google Shape;3975;p68">
            <a:hlinkClick r:id="rId3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A853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 dirty="0">
              <a:solidFill>
                <a:srgbClr val="34A85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76" name="Google Shape;3976;p68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D8CF5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 dirty="0">
              <a:solidFill>
                <a:srgbClr val="4D8CF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77" name="Google Shape;3977;p68">
            <a:hlinkClick r:id="rId5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8" name="Google Shape;3978;p68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BBC05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 dirty="0">
              <a:solidFill>
                <a:srgbClr val="FBBC0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84" name="Google Shape;3984;p68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2 Rectángulo"/>
          <p:cNvSpPr/>
          <p:nvPr/>
        </p:nvSpPr>
        <p:spPr>
          <a:xfrm>
            <a:off x="815046" y="1131616"/>
            <a:ext cx="757337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rgbClr val="00B050"/>
                </a:solidFill>
              </a:rPr>
              <a:t>LOS TEXTOS DE CARÁCTER NARRATIVO </a:t>
            </a:r>
            <a:r>
              <a:rPr lang="es-CL" dirty="0"/>
              <a:t>se caracterizan en general por la presencia de un narrador (a) que tiene un objetivo: contar una historia-real o ficticia en la cual hay personajes que están ubicados en un tiempo y un espacio.  </a:t>
            </a:r>
            <a:endParaRPr lang="es-CL" dirty="0" smtClean="0"/>
          </a:p>
          <a:p>
            <a:pPr algn="just"/>
            <a:endParaRPr lang="es-CL" dirty="0" smtClean="0"/>
          </a:p>
          <a:p>
            <a:r>
              <a:rPr lang="es-CL" dirty="0" smtClean="0"/>
              <a:t>    Podemos nombrar:</a:t>
            </a:r>
          </a:p>
          <a:p>
            <a:endParaRPr lang="es-C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</a:rPr>
              <a:t>cuento,</a:t>
            </a:r>
            <a:r>
              <a:rPr lang="es-CL" b="1" dirty="0" smtClean="0">
                <a:solidFill>
                  <a:srgbClr val="00B050"/>
                </a:solidFill>
              </a:rPr>
              <a:t> NOVELA</a:t>
            </a:r>
            <a:r>
              <a:rPr lang="es-CL" dirty="0" smtClean="0">
                <a:solidFill>
                  <a:srgbClr val="00B050"/>
                </a:solidFill>
              </a:rPr>
              <a:t>, la </a:t>
            </a:r>
            <a:r>
              <a:rPr lang="es-CL" dirty="0">
                <a:solidFill>
                  <a:srgbClr val="00B050"/>
                </a:solidFill>
              </a:rPr>
              <a:t>fábula, leyenda y el </a:t>
            </a:r>
            <a:r>
              <a:rPr lang="es-CL" dirty="0" smtClean="0">
                <a:solidFill>
                  <a:srgbClr val="00B050"/>
                </a:solidFill>
              </a:rPr>
              <a:t>mito.</a:t>
            </a:r>
          </a:p>
          <a:p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Tienen </a:t>
            </a:r>
            <a:r>
              <a:rPr lang="es-CL" dirty="0"/>
              <a:t>en común los siguientes elementos:  </a:t>
            </a:r>
            <a:endParaRPr lang="es-CL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dirty="0" smtClean="0"/>
              <a:t>Poseen </a:t>
            </a:r>
            <a:r>
              <a:rPr lang="es-CL" dirty="0"/>
              <a:t>una </a:t>
            </a:r>
            <a:r>
              <a:rPr lang="es-CL" b="1" dirty="0" smtClean="0"/>
              <a:t>VOZ</a:t>
            </a:r>
            <a:r>
              <a:rPr lang="es-CL" dirty="0" smtClean="0"/>
              <a:t> </a:t>
            </a:r>
            <a:r>
              <a:rPr lang="es-CL" dirty="0"/>
              <a:t>que nos cuenta el relato: EL </a:t>
            </a:r>
            <a:r>
              <a:rPr lang="es-CL" dirty="0">
                <a:solidFill>
                  <a:srgbClr val="FF0000"/>
                </a:solidFill>
              </a:rPr>
              <a:t>NARRADOR</a:t>
            </a:r>
            <a:r>
              <a:rPr lang="es-CL" dirty="0"/>
              <a:t>, </a:t>
            </a:r>
            <a:r>
              <a:rPr lang="es-CL" dirty="0" smtClean="0"/>
              <a:t>éste es diferente al autor.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PERSONAJES: principales y secundarios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ACONTECIMIENTOS.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AMBIENTE: </a:t>
            </a:r>
            <a:r>
              <a:rPr lang="es-ES" dirty="0" smtClean="0"/>
              <a:t>físico, psicológico y social.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TIEMPO: </a:t>
            </a:r>
            <a:r>
              <a:rPr lang="es-ES" dirty="0" smtClean="0"/>
              <a:t>presente</a:t>
            </a:r>
            <a:r>
              <a:rPr lang="es-ES" dirty="0"/>
              <a:t>, pasado o futuro. </a:t>
            </a:r>
            <a:endParaRPr lang="es-C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/>
          </a:p>
        </p:txBody>
      </p:sp>
      <p:sp>
        <p:nvSpPr>
          <p:cNvPr id="84" name="Google Shape;1596;p51"/>
          <p:cNvSpPr/>
          <p:nvPr/>
        </p:nvSpPr>
        <p:spPr>
          <a:xfrm>
            <a:off x="899592" y="2852130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596;p51"/>
          <p:cNvSpPr/>
          <p:nvPr/>
        </p:nvSpPr>
        <p:spPr>
          <a:xfrm>
            <a:off x="842371" y="198141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771550"/>
            <a:ext cx="6486900" cy="478200"/>
          </a:xfrm>
        </p:spPr>
        <p:txBody>
          <a:bodyPr/>
          <a:lstStyle/>
          <a:p>
            <a:r>
              <a:rPr lang="es-CL" u="sng" dirty="0">
                <a:solidFill>
                  <a:schemeClr val="accent6"/>
                </a:solidFill>
              </a:rPr>
              <a:t>Debes enviar para revisión:</a:t>
            </a:r>
            <a:r>
              <a:rPr lang="es-CL" dirty="0">
                <a:solidFill>
                  <a:schemeClr val="accent6"/>
                </a:solidFill>
              </a:rPr>
              <a:t/>
            </a:r>
            <a:br>
              <a:rPr lang="es-CL" dirty="0">
                <a:solidFill>
                  <a:schemeClr val="accent6"/>
                </a:solidFill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715766"/>
            <a:ext cx="7702200" cy="169389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accent6"/>
              </a:solidFill>
            </a:endParaRPr>
          </a:p>
          <a:p>
            <a:pPr marL="114300" indent="0" algn="just"/>
            <a:endParaRPr lang="es-ES" sz="1600" dirty="0" smtClean="0">
              <a:solidFill>
                <a:schemeClr val="accent6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6"/>
              </a:solidFill>
            </a:endParaRPr>
          </a:p>
          <a:p>
            <a:pPr algn="just"/>
            <a:endParaRPr lang="es-CL" sz="1600" dirty="0" smtClean="0">
              <a:solidFill>
                <a:schemeClr val="accent6"/>
              </a:solidFill>
            </a:endParaRPr>
          </a:p>
          <a:p>
            <a:pPr algn="just"/>
            <a:endParaRPr lang="es-CL" sz="1600" dirty="0">
              <a:solidFill>
                <a:schemeClr val="accent6"/>
              </a:solidFill>
            </a:endParaRPr>
          </a:p>
          <a:p>
            <a:pPr algn="just"/>
            <a:r>
              <a:rPr lang="es-CL" sz="1600" dirty="0" smtClean="0">
                <a:solidFill>
                  <a:schemeClr val="accent6"/>
                </a:solidFill>
              </a:rPr>
              <a:t>Respuestas </a:t>
            </a:r>
            <a:r>
              <a:rPr lang="es-CL" sz="1600" dirty="0">
                <a:solidFill>
                  <a:schemeClr val="accent6"/>
                </a:solidFill>
              </a:rPr>
              <a:t>páginas </a:t>
            </a:r>
            <a:r>
              <a:rPr lang="es-CL" sz="1600" dirty="0" smtClean="0">
                <a:solidFill>
                  <a:schemeClr val="accent6"/>
                </a:solidFill>
              </a:rPr>
              <a:t>:</a:t>
            </a:r>
          </a:p>
          <a:p>
            <a:pPr algn="just"/>
            <a:endParaRPr lang="es-CL" sz="1600" dirty="0" smtClean="0">
              <a:solidFill>
                <a:schemeClr val="accent6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accent6"/>
                </a:solidFill>
              </a:rPr>
              <a:t>174- </a:t>
            </a:r>
            <a:r>
              <a:rPr lang="es-CL" sz="1600" dirty="0">
                <a:solidFill>
                  <a:schemeClr val="accent6"/>
                </a:solidFill>
              </a:rPr>
              <a:t>175 </a:t>
            </a:r>
            <a:r>
              <a:rPr lang="es-CL" sz="1600" dirty="0" smtClean="0">
                <a:solidFill>
                  <a:schemeClr val="accent6"/>
                </a:solidFill>
              </a:rPr>
              <a:t>(</a:t>
            </a:r>
            <a:r>
              <a:rPr lang="es-CL" sz="1600" dirty="0">
                <a:solidFill>
                  <a:schemeClr val="accent6"/>
                </a:solidFill>
              </a:rPr>
              <a:t>puntos 9 al 13)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accent6"/>
                </a:solidFill>
              </a:rPr>
              <a:t>203 </a:t>
            </a:r>
            <a:r>
              <a:rPr lang="es-CL" sz="1600" dirty="0">
                <a:solidFill>
                  <a:schemeClr val="accent6"/>
                </a:solidFill>
              </a:rPr>
              <a:t>(</a:t>
            </a:r>
            <a:r>
              <a:rPr lang="es-CL" sz="1600" dirty="0" err="1">
                <a:solidFill>
                  <a:schemeClr val="accent6"/>
                </a:solidFill>
              </a:rPr>
              <a:t>ptos</a:t>
            </a:r>
            <a:r>
              <a:rPr lang="es-CL" sz="1600" dirty="0">
                <a:solidFill>
                  <a:schemeClr val="accent6"/>
                </a:solidFill>
              </a:rPr>
              <a:t> 1 al 4)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L" dirty="0"/>
          </a:p>
          <a:p>
            <a:pPr lvl="0" algn="just">
              <a:buFont typeface="Arial" panose="020B0604020202020204" pitchFamily="34" charset="0"/>
              <a:buChar char="•"/>
            </a:pP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>
              <a:solidFill>
                <a:schemeClr val="accent6"/>
              </a:solidFill>
            </a:endParaRPr>
          </a:p>
          <a:p>
            <a:endParaRPr lang="es-CL" dirty="0">
              <a:solidFill>
                <a:schemeClr val="accent6"/>
              </a:solidFill>
            </a:endParaRPr>
          </a:p>
          <a:p>
            <a:r>
              <a:rPr lang="es-CL" dirty="0" smtClean="0">
                <a:solidFill>
                  <a:schemeClr val="accent6"/>
                </a:solidFill>
              </a:rPr>
              <a:t>*</a:t>
            </a:r>
            <a:r>
              <a:rPr lang="es-CL" dirty="0">
                <a:solidFill>
                  <a:schemeClr val="accent6"/>
                </a:solidFill>
              </a:rPr>
              <a:t>Ante cualquier duda o consulta enviar un correo a: </a:t>
            </a:r>
          </a:p>
          <a:p>
            <a:r>
              <a:rPr lang="es-CL" u="sng" dirty="0" smtClean="0">
                <a:solidFill>
                  <a:schemeClr val="accent6"/>
                </a:solidFill>
              </a:rPr>
              <a:t>Nataly.carvajalcsi@gmail.com </a:t>
            </a:r>
            <a:endParaRPr lang="es-CL" u="sng" dirty="0">
              <a:solidFill>
                <a:schemeClr val="accent6"/>
              </a:solidFill>
            </a:endParaRPr>
          </a:p>
          <a:p>
            <a:r>
              <a:rPr lang="es-CL" u="sng" dirty="0">
                <a:solidFill>
                  <a:schemeClr val="accent6"/>
                </a:solidFill>
              </a:rPr>
              <a:t>elizabeth.rojascsi@gmail.com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35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486</Words>
  <Application>Microsoft Office PowerPoint</Application>
  <PresentationFormat>Presentación en pantalla (16:9)</PresentationFormat>
  <Paragraphs>115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Wingdings</vt:lpstr>
      <vt:lpstr>Ubuntu</vt:lpstr>
      <vt:lpstr>Calibri</vt:lpstr>
      <vt:lpstr>Online Learning Planner by Sildesgo</vt:lpstr>
      <vt:lpstr>LENGUAJE 6° </vt:lpstr>
      <vt:lpstr>Recordemos </vt:lpstr>
      <vt:lpstr>OBJETIVO:</vt:lpstr>
      <vt:lpstr>Presentación de PowerPoint</vt:lpstr>
      <vt:lpstr>Elementos de la novela </vt:lpstr>
      <vt:lpstr>Actividades </vt:lpstr>
      <vt:lpstr>Síntesis.</vt:lpstr>
      <vt:lpstr>Debes enviar para revisión: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6°</dc:title>
  <dc:creator>hp</dc:creator>
  <cp:lastModifiedBy>Usuario</cp:lastModifiedBy>
  <cp:revision>15</cp:revision>
  <dcterms:modified xsi:type="dcterms:W3CDTF">2020-06-15T16:26:44Z</dcterms:modified>
</cp:coreProperties>
</file>